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24"/>
  </p:handoutMasterIdLst>
  <p:sldIdLst>
    <p:sldId id="257" r:id="rId4"/>
    <p:sldId id="258" r:id="rId6"/>
    <p:sldId id="260" r:id="rId7"/>
    <p:sldId id="262" r:id="rId8"/>
    <p:sldId id="263" r:id="rId9"/>
    <p:sldId id="264" r:id="rId10"/>
    <p:sldId id="265" r:id="rId11"/>
    <p:sldId id="280" r:id="rId12"/>
    <p:sldId id="268" r:id="rId13"/>
    <p:sldId id="269" r:id="rId14"/>
    <p:sldId id="270" r:id="rId15"/>
    <p:sldId id="272" r:id="rId16"/>
    <p:sldId id="273" r:id="rId17"/>
    <p:sldId id="274" r:id="rId18"/>
    <p:sldId id="275" r:id="rId19"/>
    <p:sldId id="276" r:id="rId20"/>
    <p:sldId id="277" r:id="rId21"/>
    <p:sldId id="278" r:id="rId22"/>
    <p:sldId id="279" r:id="rId23"/>
  </p:sldIdLst>
  <p:sldSz cx="12192000" cy="6858000"/>
  <p:notesSz cx="7103745" cy="10234295"/>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9"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9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gs" Target="tags/tag397.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41.xml"/><Relationship Id="rId8" Type="http://schemas.openxmlformats.org/officeDocument/2006/relationships/tags" Target="../tags/tag40.xml"/><Relationship Id="rId7" Type="http://schemas.openxmlformats.org/officeDocument/2006/relationships/tags" Target="../tags/tag39.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2" Type="http://schemas.openxmlformats.org/officeDocument/2006/relationships/tags" Target="../tags/tag44.xml"/><Relationship Id="rId11" Type="http://schemas.openxmlformats.org/officeDocument/2006/relationships/tags" Target="../tags/tag43.xml"/><Relationship Id="rId10" Type="http://schemas.openxmlformats.org/officeDocument/2006/relationships/tags" Target="../tags/tag42.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52.xml"/><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4" Type="http://schemas.openxmlformats.org/officeDocument/2006/relationships/tags" Target="../tags/tag57.xml"/><Relationship Id="rId13" Type="http://schemas.openxmlformats.org/officeDocument/2006/relationships/tags" Target="../tags/tag56.xml"/><Relationship Id="rId12" Type="http://schemas.openxmlformats.org/officeDocument/2006/relationships/tags" Target="../tags/tag55.xml"/><Relationship Id="rId11" Type="http://schemas.openxmlformats.org/officeDocument/2006/relationships/tags" Target="../tags/tag54.xml"/><Relationship Id="rId10" Type="http://schemas.openxmlformats.org/officeDocument/2006/relationships/tags" Target="../tags/tag5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65.xml"/><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2" Type="http://schemas.openxmlformats.org/officeDocument/2006/relationships/tags" Target="../tags/tag68.xml"/><Relationship Id="rId11" Type="http://schemas.openxmlformats.org/officeDocument/2006/relationships/tags" Target="../tags/tag67.xml"/><Relationship Id="rId10" Type="http://schemas.openxmlformats.org/officeDocument/2006/relationships/tags" Target="../tags/tag66.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2" Type="http://schemas.openxmlformats.org/officeDocument/2006/relationships/tags" Target="../tags/tag8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tags" Target="../tags/tag83.xml"/><Relationship Id="rId11" Type="http://schemas.openxmlformats.org/officeDocument/2006/relationships/tags" Target="../tags/tag92.xml"/><Relationship Id="rId10" Type="http://schemas.openxmlformats.org/officeDocument/2006/relationships/tags" Target="../tags/tag9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0" Type="http://schemas.openxmlformats.org/officeDocument/2006/relationships/tags" Target="../tags/tag10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09.xml"/><Relationship Id="rId8" Type="http://schemas.openxmlformats.org/officeDocument/2006/relationships/tags" Target="../tags/tag108.xml"/><Relationship Id="rId7" Type="http://schemas.openxmlformats.org/officeDocument/2006/relationships/tags" Target="../tags/tag107.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 Id="rId3" Type="http://schemas.openxmlformats.org/officeDocument/2006/relationships/tags" Target="../tags/tag103.xml"/><Relationship Id="rId2" Type="http://schemas.openxmlformats.org/officeDocument/2006/relationships/tags" Target="../tags/tag102.xml"/><Relationship Id="rId16" Type="http://schemas.openxmlformats.org/officeDocument/2006/relationships/tags" Target="../tags/tag116.xml"/><Relationship Id="rId15" Type="http://schemas.openxmlformats.org/officeDocument/2006/relationships/tags" Target="../tags/tag115.xml"/><Relationship Id="rId14" Type="http://schemas.openxmlformats.org/officeDocument/2006/relationships/tags" Target="../tags/tag114.xml"/><Relationship Id="rId13" Type="http://schemas.openxmlformats.org/officeDocument/2006/relationships/tags" Target="../tags/tag113.xml"/><Relationship Id="rId12" Type="http://schemas.openxmlformats.org/officeDocument/2006/relationships/tags" Target="../tags/tag112.xml"/><Relationship Id="rId11" Type="http://schemas.openxmlformats.org/officeDocument/2006/relationships/tags" Target="../tags/tag111.xml"/><Relationship Id="rId10" Type="http://schemas.openxmlformats.org/officeDocument/2006/relationships/tags" Target="../tags/tag11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3" Type="http://schemas.openxmlformats.org/officeDocument/2006/relationships/tags" Target="../tags/tag138.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46.xml"/><Relationship Id="rId8" Type="http://schemas.openxmlformats.org/officeDocument/2006/relationships/tags" Target="../tags/tag145.xml"/><Relationship Id="rId7" Type="http://schemas.openxmlformats.org/officeDocument/2006/relationships/tags" Target="../tags/tag144.xml"/><Relationship Id="rId6" Type="http://schemas.openxmlformats.org/officeDocument/2006/relationships/tags" Target="../tags/tag14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1" Type="http://schemas.openxmlformats.org/officeDocument/2006/relationships/tags" Target="../tags/tag148.xml"/><Relationship Id="rId10" Type="http://schemas.openxmlformats.org/officeDocument/2006/relationships/tags" Target="../tags/tag14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56.xml"/><Relationship Id="rId8" Type="http://schemas.openxmlformats.org/officeDocument/2006/relationships/tags" Target="../tags/tag155.xml"/><Relationship Id="rId7" Type="http://schemas.openxmlformats.org/officeDocument/2006/relationships/tags" Target="../tags/tag154.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 Id="rId3" Type="http://schemas.openxmlformats.org/officeDocument/2006/relationships/tags" Target="../tags/tag150.xml"/><Relationship Id="rId2" Type="http://schemas.openxmlformats.org/officeDocument/2006/relationships/tags" Target="../tags/tag149.xml"/><Relationship Id="rId14" Type="http://schemas.openxmlformats.org/officeDocument/2006/relationships/tags" Target="../tags/tag161.xml"/><Relationship Id="rId13" Type="http://schemas.openxmlformats.org/officeDocument/2006/relationships/tags" Target="../tags/tag160.xml"/><Relationship Id="rId12" Type="http://schemas.openxmlformats.org/officeDocument/2006/relationships/tags" Target="../tags/tag159.xml"/><Relationship Id="rId11" Type="http://schemas.openxmlformats.org/officeDocument/2006/relationships/tags" Target="../tags/tag158.xml"/><Relationship Id="rId10" Type="http://schemas.openxmlformats.org/officeDocument/2006/relationships/tags" Target="../tags/tag157.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4" Type="http://schemas.openxmlformats.org/officeDocument/2006/relationships/tags" Target="../tags/tag174.xml"/><Relationship Id="rId13" Type="http://schemas.openxmlformats.org/officeDocument/2006/relationships/tags" Target="../tags/tag173.xml"/><Relationship Id="rId12" Type="http://schemas.openxmlformats.org/officeDocument/2006/relationships/tags" Target="../tags/tag172.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82.xml"/><Relationship Id="rId8" Type="http://schemas.openxmlformats.org/officeDocument/2006/relationships/tags" Target="../tags/tag181.xml"/><Relationship Id="rId7" Type="http://schemas.openxmlformats.org/officeDocument/2006/relationships/tags" Target="../tags/tag180.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6" Type="http://schemas.openxmlformats.org/officeDocument/2006/relationships/tags" Target="../tags/tag189.xml"/><Relationship Id="rId15" Type="http://schemas.openxmlformats.org/officeDocument/2006/relationships/tags" Target="../tags/tag188.xml"/><Relationship Id="rId14" Type="http://schemas.openxmlformats.org/officeDocument/2006/relationships/tags" Target="../tags/tag187.xml"/><Relationship Id="rId13" Type="http://schemas.openxmlformats.org/officeDocument/2006/relationships/tags" Target="../tags/tag186.xml"/><Relationship Id="rId12" Type="http://schemas.openxmlformats.org/officeDocument/2006/relationships/tags" Target="../tags/tag185.xml"/><Relationship Id="rId11" Type="http://schemas.openxmlformats.org/officeDocument/2006/relationships/tags" Target="../tags/tag184.xml"/><Relationship Id="rId10" Type="http://schemas.openxmlformats.org/officeDocument/2006/relationships/tags" Target="../tags/tag183.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97.xml"/><Relationship Id="rId8" Type="http://schemas.openxmlformats.org/officeDocument/2006/relationships/tags" Target="../tags/tag196.xml"/><Relationship Id="rId7" Type="http://schemas.openxmlformats.org/officeDocument/2006/relationships/tags" Target="../tags/tag195.xml"/><Relationship Id="rId6" Type="http://schemas.openxmlformats.org/officeDocument/2006/relationships/tags" Target="../tags/tag194.xml"/><Relationship Id="rId5" Type="http://schemas.openxmlformats.org/officeDocument/2006/relationships/tags" Target="../tags/tag193.xml"/><Relationship Id="rId4" Type="http://schemas.openxmlformats.org/officeDocument/2006/relationships/tags" Target="../tags/tag192.xml"/><Relationship Id="rId3" Type="http://schemas.openxmlformats.org/officeDocument/2006/relationships/tags" Target="../tags/tag191.xml"/><Relationship Id="rId2" Type="http://schemas.openxmlformats.org/officeDocument/2006/relationships/tags" Target="../tags/tag190.xml"/><Relationship Id="rId13" Type="http://schemas.openxmlformats.org/officeDocument/2006/relationships/tags" Target="../tags/tag201.xml"/><Relationship Id="rId12" Type="http://schemas.openxmlformats.org/officeDocument/2006/relationships/tags" Target="../tags/tag200.xml"/><Relationship Id="rId11" Type="http://schemas.openxmlformats.org/officeDocument/2006/relationships/tags" Target="../tags/tag199.xml"/><Relationship Id="rId10" Type="http://schemas.openxmlformats.org/officeDocument/2006/relationships/tags" Target="../tags/tag198.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a:off x="0" y="1"/>
            <a:ext cx="12192000" cy="6857999"/>
            <a:chOff x="-127000" y="-1409699"/>
            <a:chExt cx="12192000" cy="6857999"/>
          </a:xfrm>
        </p:grpSpPr>
        <p:sp>
          <p:nvSpPr>
            <p:cNvPr id="7" name="等腰三角形 6"/>
            <p:cNvSpPr/>
            <p:nvPr userDrawn="1">
              <p:custDataLst>
                <p:tags r:id="rId3"/>
              </p:custDataLst>
            </p:nvPr>
          </p:nvSpPr>
          <p:spPr>
            <a:xfrm rot="10800000">
              <a:off x="-127000" y="-1409699"/>
              <a:ext cx="12192000" cy="1115880"/>
            </a:xfrm>
            <a:prstGeom prst="triangle">
              <a:avLst>
                <a:gd name="adj" fmla="val 100000"/>
              </a:avLst>
            </a:prstGeom>
            <a:solidFill>
              <a:schemeClr val="accent1">
                <a:lumMod val="40000"/>
                <a:lumOff val="60000"/>
              </a:schemeClr>
            </a:solidFill>
            <a:ln>
              <a:noFill/>
            </a:ln>
            <a:effectLst>
              <a:outerShdw blurRad="254000" dist="76200" dir="5400000" algn="t"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等腰三角形 3"/>
            <p:cNvSpPr/>
            <p:nvPr userDrawn="1">
              <p:custDataLst>
                <p:tags r:id="rId4"/>
              </p:custDataLst>
            </p:nvPr>
          </p:nvSpPr>
          <p:spPr>
            <a:xfrm rot="10800000">
              <a:off x="1451541" y="-1409699"/>
              <a:ext cx="10613457" cy="1260909"/>
            </a:xfrm>
            <a:prstGeom prst="triangle">
              <a:avLst>
                <a:gd name="adj" fmla="val 0"/>
              </a:avLst>
            </a:prstGeom>
            <a:solidFill>
              <a:schemeClr val="accent1"/>
            </a:solidFill>
            <a:ln>
              <a:noFill/>
            </a:ln>
            <a:effectLst>
              <a:outerShdw blurRad="254000" dist="76200" dir="5400000" algn="t"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任意多边形: 形状 12"/>
            <p:cNvSpPr/>
            <p:nvPr userDrawn="1">
              <p:custDataLst>
                <p:tags r:id="rId5"/>
              </p:custDataLst>
            </p:nvPr>
          </p:nvSpPr>
          <p:spPr>
            <a:xfrm>
              <a:off x="-127000" y="3614738"/>
              <a:ext cx="9134474" cy="1833562"/>
            </a:xfrm>
            <a:custGeom>
              <a:avLst/>
              <a:gdLst>
                <a:gd name="connsiteX0" fmla="*/ 904095 w 9134474"/>
                <a:gd name="connsiteY0" fmla="*/ 0 h 1833562"/>
                <a:gd name="connsiteX1" fmla="*/ 9134474 w 9134474"/>
                <a:gd name="connsiteY1" fmla="*/ 1833562 h 1833562"/>
                <a:gd name="connsiteX2" fmla="*/ 0 w 9134474"/>
                <a:gd name="connsiteY2" fmla="*/ 1833562 h 1833562"/>
                <a:gd name="connsiteX3" fmla="*/ 0 w 9134474"/>
                <a:gd name="connsiteY3" fmla="*/ 813574 h 1833562"/>
              </a:gdLst>
              <a:ahLst/>
              <a:cxnLst>
                <a:cxn ang="0">
                  <a:pos x="connsiteX0" y="connsiteY0"/>
                </a:cxn>
                <a:cxn ang="0">
                  <a:pos x="connsiteX1" y="connsiteY1"/>
                </a:cxn>
                <a:cxn ang="0">
                  <a:pos x="connsiteX2" y="connsiteY2"/>
                </a:cxn>
                <a:cxn ang="0">
                  <a:pos x="connsiteX3" y="connsiteY3"/>
                </a:cxn>
              </a:cxnLst>
              <a:rect l="l" t="t" r="r" b="b"/>
              <a:pathLst>
                <a:path w="9134474" h="1833562">
                  <a:moveTo>
                    <a:pt x="904095" y="0"/>
                  </a:moveTo>
                  <a:lnTo>
                    <a:pt x="9134474" y="1833562"/>
                  </a:lnTo>
                  <a:lnTo>
                    <a:pt x="0" y="1833562"/>
                  </a:lnTo>
                  <a:lnTo>
                    <a:pt x="0" y="813574"/>
                  </a:lnTo>
                  <a:close/>
                </a:path>
              </a:pathLst>
            </a:custGeom>
            <a:solidFill>
              <a:schemeClr val="accent1"/>
            </a:solidFill>
            <a:ln>
              <a:noFill/>
            </a:ln>
            <a:effectLst>
              <a:outerShdw blurRad="254000" dist="38100" dir="10800000" algn="r" rotWithShape="0">
                <a:schemeClr val="tx1">
                  <a:lumMod val="95000"/>
                  <a:lumOff val="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等腰三角形 9"/>
            <p:cNvSpPr/>
            <p:nvPr userDrawn="1">
              <p:custDataLst>
                <p:tags r:id="rId6"/>
              </p:custDataLst>
            </p:nvPr>
          </p:nvSpPr>
          <p:spPr>
            <a:xfrm>
              <a:off x="-127000" y="4381500"/>
              <a:ext cx="10858500" cy="1066800"/>
            </a:xfrm>
            <a:prstGeom prst="triangle">
              <a:avLst>
                <a:gd name="adj" fmla="val 0"/>
              </a:avLst>
            </a:prstGeom>
            <a:solidFill>
              <a:schemeClr val="accent1">
                <a:lumMod val="40000"/>
                <a:lumOff val="60000"/>
              </a:schemeClr>
            </a:solidFill>
            <a:ln>
              <a:noFill/>
            </a:ln>
            <a:effectLst>
              <a:outerShdw blurRad="254000" dist="38100" dir="10800000" algn="r" rotWithShape="0">
                <a:schemeClr val="tx1">
                  <a:lumMod val="95000"/>
                  <a:lumOff val="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userDrawn="1">
              <p:custDataLst>
                <p:tags r:id="rId7"/>
              </p:custDataLst>
            </p:nvPr>
          </p:nvSpPr>
          <p:spPr>
            <a:xfrm>
              <a:off x="6591300" y="4114800"/>
              <a:ext cx="5473700" cy="1333500"/>
            </a:xfrm>
            <a:prstGeom prst="triangle">
              <a:avLst>
                <a:gd name="adj" fmla="val 100000"/>
              </a:avLst>
            </a:prstGeom>
            <a:solidFill>
              <a:schemeClr val="bg1">
                <a:lumMod val="85000"/>
              </a:schemeClr>
            </a:solidFill>
            <a:ln>
              <a:noFill/>
            </a:ln>
            <a:effectLst>
              <a:outerShdw blurRad="254000" dist="50800" dir="10800000" algn="r" rotWithShape="0">
                <a:schemeClr val="tx1">
                  <a:lumMod val="95000"/>
                  <a:lumOff val="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custDataLst>
                <p:tags r:id="rId8"/>
              </p:custDataLst>
            </p:nvPr>
          </p:nvSpPr>
          <p:spPr>
            <a:xfrm>
              <a:off x="9137650" y="4292600"/>
              <a:ext cx="2927350" cy="1155700"/>
            </a:xfrm>
            <a:prstGeom prst="triangle">
              <a:avLst>
                <a:gd name="adj" fmla="val 100000"/>
              </a:avLst>
            </a:prstGeom>
            <a:solidFill>
              <a:schemeClr val="bg1">
                <a:lumMod val="50000"/>
              </a:schemeClr>
            </a:solidFill>
            <a:ln>
              <a:noFill/>
            </a:ln>
            <a:effectLst>
              <a:outerShdw blurRad="254000" dist="50800" dir="10800000" algn="r" rotWithShape="0">
                <a:schemeClr val="tx1">
                  <a:lumMod val="95000"/>
                  <a:lumOff val="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日期占位符 15"/>
          <p:cNvSpPr>
            <a:spLocks noGrp="1"/>
          </p:cNvSpPr>
          <p:nvPr>
            <p:ph type="dt" sz="half" idx="10"/>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cxnSp>
        <p:nvCxnSpPr>
          <p:cNvPr id="6" name="直接连接符 5"/>
          <p:cNvCxnSpPr/>
          <p:nvPr userDrawn="1">
            <p:custDataLst>
              <p:tags r:id="rId12"/>
            </p:custDataLst>
          </p:nvPr>
        </p:nvCxnSpPr>
        <p:spPr>
          <a:xfrm>
            <a:off x="3107055" y="3991677"/>
            <a:ext cx="5977890" cy="0"/>
          </a:xfrm>
          <a:prstGeom prst="line">
            <a:avLst/>
          </a:prstGeom>
          <a:ln>
            <a:solidFill>
              <a:schemeClr val="tx1">
                <a:lumMod val="75000"/>
                <a:lumOff val="2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副标题 1"/>
          <p:cNvSpPr>
            <a:spLocks noGrp="1"/>
          </p:cNvSpPr>
          <p:nvPr>
            <p:ph type="subTitle" idx="13" hasCustomPrompt="1"/>
            <p:custDataLst>
              <p:tags r:id="rId13"/>
            </p:custDataLst>
          </p:nvPr>
        </p:nvSpPr>
        <p:spPr>
          <a:xfrm>
            <a:off x="2921001" y="4185353"/>
            <a:ext cx="6350000" cy="361315"/>
          </a:xfrm>
        </p:spPr>
        <p:txBody>
          <a:bodyPr vert="horz" wrap="square" lIns="0" tIns="0" rIns="0" bIns="0" rtlCol="0" anchor="t" anchorCtr="0">
            <a:normAutofit/>
          </a:bodyPr>
          <a:lstStyle>
            <a:lvl1pPr marL="0" indent="0" algn="ctr">
              <a:buNone/>
              <a:defRPr lang="zh-CN" altLang="en-US" sz="2000" spc="200">
                <a:ln>
                  <a:noFill/>
                </a:ln>
                <a:solidFill>
                  <a:schemeClr val="tx1">
                    <a:lumMod val="65000"/>
                    <a:lumOff val="35000"/>
                  </a:schemeClr>
                </a:solidFill>
                <a:effectLst/>
                <a:uLnTx/>
                <a:latin typeface="Arial" panose="020B0604020202090204" pitchFamily="34" charset="0"/>
                <a:ea typeface="微软雅黑" panose="020B0503020204020204" charset="-122"/>
                <a:cs typeface="微软雅黑" panose="020B0503020204020204" charset="-122"/>
              </a:defRPr>
            </a:lvl1pPr>
          </a:lstStyle>
          <a:p>
            <a:pPr marL="228600" lvl="0" indent="-228600" algn="ctr">
              <a:lnSpc>
                <a:spcPct val="100000"/>
              </a:lnSpc>
              <a:spcAft>
                <a:spcPts val="0"/>
              </a:spcAft>
              <a:buClrTx/>
              <a:buSzTx/>
            </a:pPr>
            <a:r>
              <a:rPr lang="zh-CN" altLang="en-US" dirty="0"/>
              <a:t>单击此处编辑副标题</a:t>
            </a:r>
            <a:endParaRPr lang="zh-CN" altLang="en-US" dirty="0"/>
          </a:p>
        </p:txBody>
      </p:sp>
      <p:sp>
        <p:nvSpPr>
          <p:cNvPr id="3" name="标题 2"/>
          <p:cNvSpPr>
            <a:spLocks noGrp="1"/>
          </p:cNvSpPr>
          <p:nvPr>
            <p:ph type="ctrTitle" idx="14" hasCustomPrompt="1"/>
            <p:custDataLst>
              <p:tags r:id="rId14"/>
            </p:custDataLst>
          </p:nvPr>
        </p:nvSpPr>
        <p:spPr>
          <a:xfrm>
            <a:off x="2921000" y="2533717"/>
            <a:ext cx="6350000" cy="1330960"/>
          </a:xfrm>
        </p:spPr>
        <p:txBody>
          <a:bodyPr vert="horz" wrap="square" lIns="0" tIns="0" rIns="0" bIns="0" rtlCol="0" anchor="b" anchorCtr="0">
            <a:normAutofit/>
          </a:bodyPr>
          <a:lstStyle>
            <a:lvl1pPr algn="ctr">
              <a:defRPr lang="zh-CN" altLang="en-US" sz="7200" b="0" spc="700" baseline="0">
                <a:solidFill>
                  <a:schemeClr val="tx1">
                    <a:lumMod val="85000"/>
                    <a:lumOff val="15000"/>
                  </a:schemeClr>
                </a:solidFill>
                <a:latin typeface="Arial" panose="020B0604020202090204" pitchFamily="34" charset="0"/>
                <a:ea typeface="汉仪旗黑-85S" panose="00020600040101010101" pitchFamily="18" charset="-122"/>
              </a:defRPr>
            </a:lvl1pPr>
          </a:lstStyle>
          <a:p>
            <a:pPr marL="0" lvl="0" algn="dist">
              <a:buClrTx/>
              <a:buSzTx/>
              <a:buFontTx/>
            </a:pPr>
            <a:r>
              <a:rPr lang="zh-CN" altLang="en-US" dirty="0"/>
              <a:t>编辑标题</a:t>
            </a:r>
            <a:endParaRPr lang="zh-CN" altLang="en-US" dirty="0"/>
          </a:p>
        </p:txBody>
      </p:sp>
      <p:sp>
        <p:nvSpPr>
          <p:cNvPr id="8" name="文本占位符 7"/>
          <p:cNvSpPr>
            <a:spLocks noGrp="1"/>
          </p:cNvSpPr>
          <p:nvPr>
            <p:ph type="body" sz="quarter" idx="15" hasCustomPrompt="1"/>
            <p:custDataLst>
              <p:tags r:id="rId15"/>
            </p:custDataLst>
          </p:nvPr>
        </p:nvSpPr>
        <p:spPr>
          <a:xfrm>
            <a:off x="2921000" y="4668905"/>
            <a:ext cx="2873407" cy="455509"/>
          </a:xfrm>
        </p:spPr>
        <p:txBody>
          <a:bodyPr>
            <a:normAutofit/>
          </a:bodyPr>
          <a:lstStyle>
            <a:lvl1pPr marL="0" indent="0" algn="l">
              <a:buFont typeface="Arial" panose="020B0604020202090204" pitchFamily="34" charset="0"/>
              <a:buNone/>
              <a:defRPr sz="1800">
                <a:solidFill>
                  <a:schemeClr val="tx1">
                    <a:lumMod val="50000"/>
                    <a:lumOff val="50000"/>
                  </a:schemeClr>
                </a:solidFill>
              </a:defRPr>
            </a:lvl1pPr>
          </a:lstStyle>
          <a:p>
            <a:pPr lvl="0"/>
            <a:r>
              <a:rPr lang="zh-CN" altLang="en-US" dirty="0"/>
              <a:t>编辑副标题</a:t>
            </a:r>
            <a:endParaRPr lang="zh-CN" altLang="en-US" dirty="0"/>
          </a:p>
        </p:txBody>
      </p:sp>
      <p:sp>
        <p:nvSpPr>
          <p:cNvPr id="20" name="文本占位符 7"/>
          <p:cNvSpPr>
            <a:spLocks noGrp="1"/>
          </p:cNvSpPr>
          <p:nvPr>
            <p:ph type="body" sz="quarter" idx="16" hasCustomPrompt="1"/>
            <p:custDataLst>
              <p:tags r:id="rId16"/>
            </p:custDataLst>
          </p:nvPr>
        </p:nvSpPr>
        <p:spPr>
          <a:xfrm>
            <a:off x="6397594" y="4668905"/>
            <a:ext cx="2873407" cy="455509"/>
          </a:xfrm>
        </p:spPr>
        <p:txBody>
          <a:bodyPr>
            <a:normAutofit/>
          </a:bodyPr>
          <a:lstStyle>
            <a:lvl1pPr marL="0" indent="0" algn="r">
              <a:buFont typeface="Arial" panose="020B0604020202090204" pitchFamily="34" charset="0"/>
              <a:buNone/>
              <a:defRPr sz="1800">
                <a:solidFill>
                  <a:schemeClr val="tx1">
                    <a:lumMod val="50000"/>
                    <a:lumOff val="50000"/>
                  </a:schemeClr>
                </a:solidFill>
              </a:defRPr>
            </a:lvl1pPr>
          </a:lstStyle>
          <a:p>
            <a:pPr lvl="0"/>
            <a:r>
              <a:rPr lang="zh-CN" altLang="en-US" dirty="0"/>
              <a:t>编辑副标题</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80961" y="100014"/>
            <a:ext cx="12025315" cy="223836"/>
            <a:chOff x="80961" y="100014"/>
            <a:chExt cx="12025315" cy="223836"/>
          </a:xfrm>
        </p:grpSpPr>
        <p:grpSp>
          <p:nvGrpSpPr>
            <p:cNvPr id="14" name="组合 13"/>
            <p:cNvGrpSpPr/>
            <p:nvPr userDrawn="1"/>
          </p:nvGrpSpPr>
          <p:grpSpPr>
            <a:xfrm>
              <a:off x="11556205" y="102393"/>
              <a:ext cx="550071" cy="220020"/>
              <a:chOff x="11556205" y="102393"/>
              <a:chExt cx="550071" cy="220020"/>
            </a:xfrm>
          </p:grpSpPr>
          <p:sp>
            <p:nvSpPr>
              <p:cNvPr id="13" name="等腰三角形 12"/>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6" name="组合 15"/>
            <p:cNvGrpSpPr/>
            <p:nvPr userDrawn="1"/>
          </p:nvGrpSpPr>
          <p:grpSpPr>
            <a:xfrm>
              <a:off x="80961" y="100014"/>
              <a:ext cx="557215" cy="223836"/>
              <a:chOff x="80961" y="100014"/>
              <a:chExt cx="557215" cy="223836"/>
            </a:xfrm>
          </p:grpSpPr>
          <p:sp>
            <p:nvSpPr>
              <p:cNvPr id="10" name="等腰三角形 9"/>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标题 1"/>
          <p:cNvSpPr>
            <a:spLocks noGrp="1"/>
          </p:cNvSpPr>
          <p:nvPr>
            <p:ph type="title"/>
            <p:custDataLst>
              <p:tags r:id="rId7"/>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8"/>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a:off x="5266305" y="0"/>
            <a:ext cx="1428427" cy="444243"/>
            <a:chOff x="5266305" y="0"/>
            <a:chExt cx="1428427" cy="444243"/>
          </a:xfrm>
        </p:grpSpPr>
        <p:sp>
          <p:nvSpPr>
            <p:cNvPr id="21" name="任意多边形: 形状 20"/>
            <p:cNvSpPr/>
            <p:nvPr userDrawn="1">
              <p:custDataLst>
                <p:tags r:id="rId3"/>
              </p:custDataLst>
            </p:nvPr>
          </p:nvSpPr>
          <p:spPr>
            <a:xfrm rot="10800000" flipH="1">
              <a:off x="5569105" y="0"/>
              <a:ext cx="1125627" cy="444243"/>
            </a:xfrm>
            <a:custGeom>
              <a:avLst/>
              <a:gdLst>
                <a:gd name="connsiteX0" fmla="*/ 0 w 1125627"/>
                <a:gd name="connsiteY0" fmla="*/ 444243 h 444243"/>
                <a:gd name="connsiteX1" fmla="*/ 1125627 w 1125627"/>
                <a:gd name="connsiteY1" fmla="*/ 444243 h 444243"/>
                <a:gd name="connsiteX2" fmla="*/ 349012 w 1125627"/>
                <a:gd name="connsiteY2" fmla="*/ 0 h 444243"/>
              </a:gdLst>
              <a:ahLst/>
              <a:cxnLst>
                <a:cxn ang="0">
                  <a:pos x="connsiteX0" y="connsiteY0"/>
                </a:cxn>
                <a:cxn ang="0">
                  <a:pos x="connsiteX1" y="connsiteY1"/>
                </a:cxn>
                <a:cxn ang="0">
                  <a:pos x="connsiteX2" y="connsiteY2"/>
                </a:cxn>
              </a:cxnLst>
              <a:rect l="l" t="t" r="r" b="b"/>
              <a:pathLst>
                <a:path w="1125627" h="444243">
                  <a:moveTo>
                    <a:pt x="0" y="444243"/>
                  </a:moveTo>
                  <a:lnTo>
                    <a:pt x="1125627" y="444243"/>
                  </a:lnTo>
                  <a:lnTo>
                    <a:pt x="349012"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形状 18"/>
            <p:cNvSpPr/>
            <p:nvPr userDrawn="1">
              <p:custDataLst>
                <p:tags r:id="rId4"/>
              </p:custDataLst>
            </p:nvPr>
          </p:nvSpPr>
          <p:spPr>
            <a:xfrm rot="10800000" flipH="1">
              <a:off x="5266305" y="0"/>
              <a:ext cx="708235" cy="316529"/>
            </a:xfrm>
            <a:custGeom>
              <a:avLst/>
              <a:gdLst>
                <a:gd name="connsiteX0" fmla="*/ 0 w 708235"/>
                <a:gd name="connsiteY0" fmla="*/ 316529 h 316529"/>
                <a:gd name="connsiteX1" fmla="*/ 708235 w 708235"/>
                <a:gd name="connsiteY1" fmla="*/ 316529 h 316529"/>
                <a:gd name="connsiteX2" fmla="*/ 219595 w 708235"/>
                <a:gd name="connsiteY2" fmla="*/ 0 h 316529"/>
              </a:gdLst>
              <a:ahLst/>
              <a:cxnLst>
                <a:cxn ang="0">
                  <a:pos x="connsiteX0" y="connsiteY0"/>
                </a:cxn>
                <a:cxn ang="0">
                  <a:pos x="connsiteX1" y="connsiteY1"/>
                </a:cxn>
                <a:cxn ang="0">
                  <a:pos x="connsiteX2" y="connsiteY2"/>
                </a:cxn>
              </a:cxnLst>
              <a:rect l="l" t="t" r="r" b="b"/>
              <a:pathLst>
                <a:path w="708235" h="316529">
                  <a:moveTo>
                    <a:pt x="0" y="316529"/>
                  </a:moveTo>
                  <a:lnTo>
                    <a:pt x="708235" y="316529"/>
                  </a:lnTo>
                  <a:lnTo>
                    <a:pt x="219595" y="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日期占位符 3"/>
          <p:cNvSpPr>
            <a:spLocks noGrp="1"/>
          </p:cNvSpPr>
          <p:nvPr>
            <p:ph type="dt" sz="half" idx="10"/>
            <p:custDataLst>
              <p:tags r:id="rId5"/>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副标题 1"/>
          <p:cNvSpPr>
            <a:spLocks noGrp="1"/>
          </p:cNvSpPr>
          <p:nvPr>
            <p:ph type="subTitle" idx="13" hasCustomPrompt="1"/>
            <p:custDataLst>
              <p:tags r:id="rId8"/>
            </p:custDataLst>
          </p:nvPr>
        </p:nvSpPr>
        <p:spPr>
          <a:xfrm>
            <a:off x="4702175" y="4618039"/>
            <a:ext cx="4536440" cy="321945"/>
          </a:xfrm>
        </p:spPr>
        <p:txBody>
          <a:bodyPr vert="horz" wrap="square" lIns="0" tIns="0" rIns="0" bIns="0" rtlCol="0" anchor="t" anchorCtr="0">
            <a:normAutofit/>
          </a:bodyPr>
          <a:lstStyle>
            <a:lvl1pPr>
              <a:defRPr kumimoji="0" lang="zh-CN" altLang="en-US" sz="1800" b="0" i="0" spc="200">
                <a:ln>
                  <a:noFill/>
                </a:ln>
                <a:solidFill>
                  <a:schemeClr val="tx1">
                    <a:lumMod val="65000"/>
                    <a:lumOff val="35000"/>
                  </a:schemeClr>
                </a:solidFill>
                <a:effectLst/>
                <a:uLnTx/>
                <a:latin typeface="Arial" panose="020B0604020202090204" pitchFamily="34" charset="0"/>
                <a:ea typeface="微软雅黑" panose="020B0503020204020204" charset="-122"/>
              </a:defRPr>
            </a:lvl1pPr>
          </a:lstStyle>
          <a:p>
            <a:pPr marL="0" marR="0" lvl="0" indent="0">
              <a:lnSpc>
                <a:spcPct val="100000"/>
              </a:lnSpc>
              <a:spcAft>
                <a:spcPts val="0"/>
              </a:spcAft>
              <a:buClrTx/>
              <a:buSzTx/>
              <a:buNone/>
            </a:pPr>
            <a:r>
              <a:rPr lang="zh-CN" altLang="en-US" dirty="0"/>
              <a:t>单击此处编辑副标题</a:t>
            </a:r>
            <a:endParaRPr lang="zh-CN" altLang="en-US" dirty="0"/>
          </a:p>
        </p:txBody>
      </p:sp>
      <p:sp>
        <p:nvSpPr>
          <p:cNvPr id="3" name="标题 2"/>
          <p:cNvSpPr>
            <a:spLocks noGrp="1"/>
          </p:cNvSpPr>
          <p:nvPr>
            <p:ph type="ctrTitle" idx="14" hasCustomPrompt="1"/>
            <p:custDataLst>
              <p:tags r:id="rId9"/>
            </p:custDataLst>
          </p:nvPr>
        </p:nvSpPr>
        <p:spPr>
          <a:xfrm>
            <a:off x="4702175" y="3579178"/>
            <a:ext cx="4536440" cy="835660"/>
          </a:xfrm>
        </p:spPr>
        <p:txBody>
          <a:bodyPr vert="horz" wrap="square" lIns="0" tIns="0" rIns="0" bIns="0" rtlCol="0" anchor="b" anchorCtr="0">
            <a:normAutofit/>
          </a:bodyPr>
          <a:lstStyle>
            <a:lvl1pPr>
              <a:defRPr kumimoji="0" lang="zh-CN" altLang="en-US" sz="4000" b="0" i="0" spc="400" baseline="0">
                <a:ln>
                  <a:noFill/>
                </a:ln>
                <a:solidFill>
                  <a:schemeClr val="tx1">
                    <a:lumMod val="85000"/>
                    <a:lumOff val="15000"/>
                  </a:schemeClr>
                </a:solidFill>
                <a:effectLst/>
                <a:uLnTx/>
                <a:latin typeface="Arial" panose="020B0604020202090204" pitchFamily="34" charset="0"/>
                <a:ea typeface="汉仪旗黑-85S" panose="00020600040101010101" pitchFamily="18" charset="-122"/>
              </a:defRPr>
            </a:lvl1pPr>
          </a:lstStyle>
          <a:p>
            <a:pPr marL="0" marR="0" lvl="0" indent="0">
              <a:spcAft>
                <a:spcPts val="0"/>
              </a:spcAft>
              <a:buClrTx/>
              <a:buSzTx/>
              <a:buFontTx/>
            </a:pPr>
            <a:r>
              <a:rPr lang="zh-CN" altLang="en-US" dirty="0"/>
              <a:t>编辑标题</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80961" y="100014"/>
            <a:ext cx="12025315" cy="223836"/>
            <a:chOff x="80961" y="100014"/>
            <a:chExt cx="12025315" cy="223836"/>
          </a:xfrm>
        </p:grpSpPr>
        <p:grpSp>
          <p:nvGrpSpPr>
            <p:cNvPr id="11" name="组合 10"/>
            <p:cNvGrpSpPr/>
            <p:nvPr userDrawn="1"/>
          </p:nvGrpSpPr>
          <p:grpSpPr>
            <a:xfrm>
              <a:off x="11556205" y="102393"/>
              <a:ext cx="550071" cy="220020"/>
              <a:chOff x="11556205" y="102393"/>
              <a:chExt cx="550071" cy="220020"/>
            </a:xfrm>
          </p:grpSpPr>
          <p:sp>
            <p:nvSpPr>
              <p:cNvPr id="15" name="等腰三角形 14"/>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2" name="组合 11"/>
            <p:cNvGrpSpPr/>
            <p:nvPr userDrawn="1"/>
          </p:nvGrpSpPr>
          <p:grpSpPr>
            <a:xfrm>
              <a:off x="80961" y="100014"/>
              <a:ext cx="557215" cy="223836"/>
              <a:chOff x="80961" y="100014"/>
              <a:chExt cx="557215" cy="223836"/>
            </a:xfrm>
          </p:grpSpPr>
          <p:sp>
            <p:nvSpPr>
              <p:cNvPr id="13" name="等腰三角形 12"/>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标题 1"/>
          <p:cNvSpPr>
            <a:spLocks noGrp="1"/>
          </p:cNvSpPr>
          <p:nvPr>
            <p:ph type="title"/>
            <p:custDataLst>
              <p:tags r:id="rId7"/>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90204" pitchFamily="34" charset="0"/>
                <a:ea typeface="微软雅黑" panose="020B0503020204020204" charset="-122"/>
              </a:defRPr>
            </a:lvl1pPr>
            <a:lvl2pPr eaLnBrk="1" fontAlgn="auto" latinLnBrk="0" hangingPunct="1">
              <a:defRPr sz="1600">
                <a:solidFill>
                  <a:schemeClr val="tx1"/>
                </a:solidFill>
                <a:latin typeface="Arial" panose="020B0604020202090204" pitchFamily="34" charset="0"/>
                <a:ea typeface="微软雅黑" panose="020B0503020204020204" charset="-122"/>
              </a:defRPr>
            </a:lvl2pPr>
            <a:lvl3pPr eaLnBrk="1" fontAlgn="auto" latinLnBrk="0" hangingPunct="1">
              <a:defRPr sz="1600">
                <a:solidFill>
                  <a:schemeClr val="tx1"/>
                </a:solidFill>
                <a:latin typeface="Arial" panose="020B0604020202090204" pitchFamily="34" charset="0"/>
                <a:ea typeface="微软雅黑" panose="020B0503020204020204" charset="-122"/>
              </a:defRPr>
            </a:lvl3pPr>
            <a:lvl4pPr eaLnBrk="1" fontAlgn="auto" latinLnBrk="0" hangingPunct="1">
              <a:defRPr sz="1600">
                <a:solidFill>
                  <a:schemeClr val="tx1"/>
                </a:solidFill>
                <a:latin typeface="Arial" panose="020B0604020202090204" pitchFamily="34" charset="0"/>
                <a:ea typeface="微软雅黑" panose="020B0503020204020204" charset="-122"/>
              </a:defRPr>
            </a:lvl4pPr>
            <a:lvl5pPr eaLnBrk="1" fontAlgn="auto" latinLnBrk="0" hangingPunct="1">
              <a:defRPr sz="160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a:off x="80961" y="100014"/>
            <a:ext cx="12025315" cy="223836"/>
            <a:chOff x="80961" y="100014"/>
            <a:chExt cx="12025315" cy="223836"/>
          </a:xfrm>
        </p:grpSpPr>
        <p:grpSp>
          <p:nvGrpSpPr>
            <p:cNvPr id="13" name="组合 12"/>
            <p:cNvGrpSpPr/>
            <p:nvPr userDrawn="1"/>
          </p:nvGrpSpPr>
          <p:grpSpPr>
            <a:xfrm>
              <a:off x="11556205" y="102393"/>
              <a:ext cx="550071" cy="220020"/>
              <a:chOff x="11556205" y="102393"/>
              <a:chExt cx="550071" cy="220020"/>
            </a:xfrm>
          </p:grpSpPr>
          <p:sp>
            <p:nvSpPr>
              <p:cNvPr id="17" name="等腰三角形 16"/>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4" name="组合 13"/>
            <p:cNvGrpSpPr/>
            <p:nvPr userDrawn="1"/>
          </p:nvGrpSpPr>
          <p:grpSpPr>
            <a:xfrm>
              <a:off x="80961" y="100014"/>
              <a:ext cx="557215" cy="223836"/>
              <a:chOff x="80961" y="100014"/>
              <a:chExt cx="557215" cy="223836"/>
            </a:xfrm>
          </p:grpSpPr>
          <p:sp>
            <p:nvSpPr>
              <p:cNvPr id="15" name="等腰三角形 14"/>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标题 1"/>
          <p:cNvSpPr>
            <a:spLocks noGrp="1"/>
          </p:cNvSpPr>
          <p:nvPr>
            <p:ph type="title"/>
            <p:custDataLst>
              <p:tags r:id="rId7"/>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9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90204" pitchFamily="34" charset="0"/>
              <a:buNone/>
              <a:defRPr kumimoji="0" lang="zh-CN" altLang="en-US" sz="2000" b="0"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4"/>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7" name="任意多边形 6"/>
          <p:cNvSpPr/>
          <p:nvPr userDrawn="1">
            <p:custDataLst>
              <p:tags r:id="rId2"/>
            </p:custDataLst>
          </p:nvPr>
        </p:nvSpPr>
        <p:spPr>
          <a:xfrm flipH="1">
            <a:off x="0" y="0"/>
            <a:ext cx="7313295" cy="6858000"/>
          </a:xfrm>
          <a:custGeom>
            <a:avLst/>
            <a:gdLst>
              <a:gd name="connsiteX0" fmla="*/ 1714500 w 7314000"/>
              <a:gd name="connsiteY0" fmla="*/ 0 h 6858000"/>
              <a:gd name="connsiteX1" fmla="*/ 7314000 w 7314000"/>
              <a:gd name="connsiteY1" fmla="*/ 0 h 6858000"/>
              <a:gd name="connsiteX2" fmla="*/ 7314000 w 7314000"/>
              <a:gd name="connsiteY2" fmla="*/ 6858000 h 6858000"/>
              <a:gd name="connsiteX3" fmla="*/ 0 w 7314000"/>
              <a:gd name="connsiteY3" fmla="*/ 6858000 h 6858000"/>
              <a:gd name="connsiteX4" fmla="*/ 1714500 w 731400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4000" h="6858000">
                <a:moveTo>
                  <a:pt x="1714500" y="0"/>
                </a:moveTo>
                <a:lnTo>
                  <a:pt x="7314000" y="0"/>
                </a:lnTo>
                <a:lnTo>
                  <a:pt x="7314000" y="6858000"/>
                </a:lnTo>
                <a:lnTo>
                  <a:pt x="0" y="6858000"/>
                </a:lnTo>
                <a:lnTo>
                  <a:pt x="1714500" y="0"/>
                </a:lnTo>
                <a:close/>
              </a:path>
            </a:pathLst>
          </a:cu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nvGrpSpPr>
          <p:cNvPr id="11" name="组合 10"/>
          <p:cNvGrpSpPr/>
          <p:nvPr userDrawn="1">
            <p:custDataLst>
              <p:tags r:id="rId3"/>
            </p:custDataLst>
          </p:nvPr>
        </p:nvGrpSpPr>
        <p:grpSpPr>
          <a:xfrm>
            <a:off x="80861" y="6532172"/>
            <a:ext cx="557215" cy="223836"/>
            <a:chOff x="80961" y="100014"/>
            <a:chExt cx="557215" cy="223836"/>
          </a:xfrm>
        </p:grpSpPr>
        <p:sp>
          <p:nvSpPr>
            <p:cNvPr id="12" name="等腰三角形 11"/>
            <p:cNvSpPr/>
            <p:nvPr userDrawn="1">
              <p:custDataLst>
                <p:tags r:id="rId4"/>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custDataLst>
                <p:tags r:id="rId5"/>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组合 15"/>
          <p:cNvGrpSpPr/>
          <p:nvPr userDrawn="1">
            <p:custDataLst>
              <p:tags r:id="rId6"/>
            </p:custDataLst>
          </p:nvPr>
        </p:nvGrpSpPr>
        <p:grpSpPr>
          <a:xfrm>
            <a:off x="8453386" y="2924176"/>
            <a:ext cx="2453199" cy="985462"/>
            <a:chOff x="80961" y="100014"/>
            <a:chExt cx="557215" cy="223836"/>
          </a:xfrm>
          <a:solidFill>
            <a:schemeClr val="accent4"/>
          </a:solidFill>
        </p:grpSpPr>
        <p:sp>
          <p:nvSpPr>
            <p:cNvPr id="17" name="等腰三角形 16"/>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custDataLst>
                <p:tags r:id="rId8"/>
              </p:custDataLst>
            </p:nvPr>
          </p:nvSpPr>
          <p:spPr>
            <a:xfrm>
              <a:off x="80961" y="133350"/>
              <a:ext cx="426245" cy="190500"/>
            </a:xfrm>
            <a:prstGeom prst="triangle">
              <a:avLst>
                <a:gd name="adj" fmla="val 3100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80961" y="100014"/>
            <a:ext cx="12025315" cy="223836"/>
            <a:chOff x="80961" y="100014"/>
            <a:chExt cx="12025315" cy="223836"/>
          </a:xfrm>
        </p:grpSpPr>
        <p:grpSp>
          <p:nvGrpSpPr>
            <p:cNvPr id="11" name="组合 10"/>
            <p:cNvGrpSpPr/>
            <p:nvPr userDrawn="1"/>
          </p:nvGrpSpPr>
          <p:grpSpPr>
            <a:xfrm>
              <a:off x="11556205" y="102393"/>
              <a:ext cx="550071" cy="220020"/>
              <a:chOff x="11556205" y="102393"/>
              <a:chExt cx="550071" cy="220020"/>
            </a:xfrm>
          </p:grpSpPr>
          <p:sp>
            <p:nvSpPr>
              <p:cNvPr id="15" name="等腰三角形 14"/>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2" name="组合 11"/>
            <p:cNvGrpSpPr/>
            <p:nvPr userDrawn="1"/>
          </p:nvGrpSpPr>
          <p:grpSpPr>
            <a:xfrm>
              <a:off x="80961" y="100014"/>
              <a:ext cx="557215" cy="223836"/>
              <a:chOff x="80961" y="100014"/>
              <a:chExt cx="557215" cy="223836"/>
            </a:xfrm>
          </p:grpSpPr>
          <p:sp>
            <p:nvSpPr>
              <p:cNvPr id="13" name="等腰三角形 12"/>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标题 1"/>
          <p:cNvSpPr>
            <a:spLocks noGrp="1"/>
          </p:cNvSpPr>
          <p:nvPr>
            <p:ph type="title"/>
            <p:custDataLst>
              <p:tags r:id="rId7"/>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9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Arial" panose="020B060402020209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80961" y="100014"/>
            <a:ext cx="12025315" cy="223836"/>
            <a:chOff x="80961" y="100014"/>
            <a:chExt cx="12025315" cy="223836"/>
          </a:xfrm>
        </p:grpSpPr>
        <p:grpSp>
          <p:nvGrpSpPr>
            <p:cNvPr id="10" name="组合 9"/>
            <p:cNvGrpSpPr/>
            <p:nvPr userDrawn="1"/>
          </p:nvGrpSpPr>
          <p:grpSpPr>
            <a:xfrm>
              <a:off x="11556205" y="102393"/>
              <a:ext cx="550071" cy="220020"/>
              <a:chOff x="11556205" y="102393"/>
              <a:chExt cx="550071" cy="220020"/>
            </a:xfrm>
          </p:grpSpPr>
          <p:sp>
            <p:nvSpPr>
              <p:cNvPr id="14" name="等腰三角形 13"/>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1" name="组合 10"/>
            <p:cNvGrpSpPr/>
            <p:nvPr userDrawn="1"/>
          </p:nvGrpSpPr>
          <p:grpSpPr>
            <a:xfrm>
              <a:off x="80961" y="100014"/>
              <a:ext cx="557215" cy="223836"/>
              <a:chOff x="80961" y="100014"/>
              <a:chExt cx="557215" cy="223836"/>
            </a:xfrm>
          </p:grpSpPr>
          <p:sp>
            <p:nvSpPr>
              <p:cNvPr id="12" name="等腰三角形 1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竖排标题 1"/>
          <p:cNvSpPr>
            <a:spLocks noGrp="1"/>
          </p:cNvSpPr>
          <p:nvPr>
            <p:ph type="title" orient="vert"/>
            <p:custDataLst>
              <p:tags r:id="rId7"/>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9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90204" pitchFamily="34" charset="0"/>
                <a:ea typeface="微软雅黑" panose="020B0503020204020204" charset="-122"/>
              </a:defRPr>
            </a:lvl1pPr>
            <a:lvl2pPr indent="0" eaLnBrk="1" fontAlgn="auto" latinLnBrk="0" hangingPunct="1">
              <a:defRPr>
                <a:solidFill>
                  <a:schemeClr val="tx1"/>
                </a:solidFill>
                <a:latin typeface="Arial" panose="020B0604020202090204" pitchFamily="34" charset="0"/>
                <a:ea typeface="微软雅黑" panose="020B0503020204020204" charset="-122"/>
              </a:defRPr>
            </a:lvl2pPr>
            <a:lvl3pPr indent="0" eaLnBrk="1" fontAlgn="auto" latinLnBrk="0" hangingPunct="1">
              <a:defRPr>
                <a:solidFill>
                  <a:schemeClr val="tx1"/>
                </a:solidFill>
                <a:latin typeface="Arial" panose="020B0604020202090204" pitchFamily="34" charset="0"/>
                <a:ea typeface="微软雅黑" panose="020B0503020204020204" charset="-122"/>
              </a:defRPr>
            </a:lvl3pPr>
            <a:lvl4pPr indent="0" eaLnBrk="1" fontAlgn="auto" latinLnBrk="0" hangingPunct="1">
              <a:defRPr>
                <a:solidFill>
                  <a:schemeClr val="tx1"/>
                </a:solidFill>
                <a:latin typeface="Arial" panose="020B0604020202090204" pitchFamily="34" charset="0"/>
                <a:ea typeface="微软雅黑" panose="020B0503020204020204" charset="-122"/>
              </a:defRPr>
            </a:lvl4pPr>
            <a:lvl5pPr indent="0" eaLnBrk="1" fontAlgn="auto" latinLnBrk="0" hangingPunct="1">
              <a:defRPr>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80961" y="100014"/>
            <a:ext cx="12025315" cy="223836"/>
            <a:chOff x="80961" y="100014"/>
            <a:chExt cx="12025315" cy="223836"/>
          </a:xfrm>
        </p:grpSpPr>
        <p:grpSp>
          <p:nvGrpSpPr>
            <p:cNvPr id="10" name="组合 9"/>
            <p:cNvGrpSpPr/>
            <p:nvPr userDrawn="1"/>
          </p:nvGrpSpPr>
          <p:grpSpPr>
            <a:xfrm>
              <a:off x="11556205" y="102393"/>
              <a:ext cx="550071" cy="220020"/>
              <a:chOff x="11556205" y="102393"/>
              <a:chExt cx="550071" cy="220020"/>
            </a:xfrm>
          </p:grpSpPr>
          <p:sp>
            <p:nvSpPr>
              <p:cNvPr id="14" name="等腰三角形 13"/>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1" name="组合 10"/>
            <p:cNvGrpSpPr/>
            <p:nvPr userDrawn="1"/>
          </p:nvGrpSpPr>
          <p:grpSpPr>
            <a:xfrm>
              <a:off x="80961" y="100014"/>
              <a:ext cx="557215" cy="223836"/>
              <a:chOff x="80961" y="100014"/>
              <a:chExt cx="557215" cy="223836"/>
            </a:xfrm>
          </p:grpSpPr>
          <p:sp>
            <p:nvSpPr>
              <p:cNvPr id="12" name="等腰三角形 1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 name="日期占位符 2"/>
          <p:cNvSpPr>
            <a:spLocks noGrp="1"/>
          </p:cNvSpPr>
          <p:nvPr>
            <p:ph type="dt" sz="half" idx="10"/>
            <p:custDataLst>
              <p:tags r:id="rId7"/>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wrap="square">
            <a:normAutofit/>
          </a:bodyPr>
          <a:lstStyle>
            <a:lvl1pPr>
              <a:defRPr>
                <a:solidFill>
                  <a:schemeClr val="tx1"/>
                </a:solidFill>
                <a:latin typeface="Arial" panose="020B0604020202090204" pitchFamily="34" charset="0"/>
                <a:ea typeface="微软雅黑" panose="020B0503020204020204" charset="-122"/>
              </a:defRPr>
            </a:lvl1pPr>
            <a:lvl2pPr>
              <a:defRPr>
                <a:solidFill>
                  <a:schemeClr val="tx1"/>
                </a:solidFill>
                <a:latin typeface="Arial" panose="020B0604020202090204" pitchFamily="34" charset="0"/>
                <a:ea typeface="微软雅黑" panose="020B0503020204020204" charset="-122"/>
              </a:defRPr>
            </a:lvl2pPr>
            <a:lvl3pPr>
              <a:defRPr>
                <a:solidFill>
                  <a:schemeClr val="tx1"/>
                </a:solidFill>
                <a:latin typeface="Arial" panose="020B0604020202090204" pitchFamily="34" charset="0"/>
                <a:ea typeface="微软雅黑" panose="020B0503020204020204" charset="-122"/>
              </a:defRPr>
            </a:lvl3pPr>
            <a:lvl4pPr>
              <a:defRPr>
                <a:solidFill>
                  <a:schemeClr val="tx1"/>
                </a:solidFill>
                <a:latin typeface="Arial" panose="020B0604020202090204" pitchFamily="34" charset="0"/>
                <a:ea typeface="微软雅黑" panose="020B0503020204020204" charset="-122"/>
              </a:defRPr>
            </a:lvl4pPr>
            <a:lvl5pPr>
              <a:defRPr>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0" y="1"/>
            <a:ext cx="12192000" cy="6857999"/>
            <a:chOff x="-127000" y="-1409699"/>
            <a:chExt cx="12192000" cy="6857999"/>
          </a:xfrm>
        </p:grpSpPr>
        <p:sp>
          <p:nvSpPr>
            <p:cNvPr id="19" name="等腰三角形 18"/>
            <p:cNvSpPr/>
            <p:nvPr userDrawn="1">
              <p:custDataLst>
                <p:tags r:id="rId3"/>
              </p:custDataLst>
            </p:nvPr>
          </p:nvSpPr>
          <p:spPr>
            <a:xfrm rot="10800000">
              <a:off x="-127000" y="-1409699"/>
              <a:ext cx="12192000" cy="1115880"/>
            </a:xfrm>
            <a:prstGeom prst="triangle">
              <a:avLst>
                <a:gd name="adj" fmla="val 100000"/>
              </a:avLst>
            </a:prstGeom>
            <a:solidFill>
              <a:schemeClr val="accent1">
                <a:lumMod val="40000"/>
                <a:lumOff val="60000"/>
              </a:schemeClr>
            </a:solidFill>
            <a:ln>
              <a:noFill/>
            </a:ln>
            <a:effectLst>
              <a:outerShdw blurRad="254000" dist="76200" dir="5400000" algn="t"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userDrawn="1">
              <p:custDataLst>
                <p:tags r:id="rId4"/>
              </p:custDataLst>
            </p:nvPr>
          </p:nvSpPr>
          <p:spPr>
            <a:xfrm rot="10800000">
              <a:off x="1451541" y="-1409699"/>
              <a:ext cx="10613457" cy="1260909"/>
            </a:xfrm>
            <a:prstGeom prst="triangle">
              <a:avLst>
                <a:gd name="adj" fmla="val 0"/>
              </a:avLst>
            </a:prstGeom>
            <a:solidFill>
              <a:schemeClr val="accent1"/>
            </a:solidFill>
            <a:ln>
              <a:noFill/>
            </a:ln>
            <a:effectLst>
              <a:outerShdw blurRad="254000" dist="76200" dir="5400000" algn="t" rotWithShape="0">
                <a:schemeClr val="tx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5"/>
              </p:custDataLst>
            </p:nvPr>
          </p:nvSpPr>
          <p:spPr>
            <a:xfrm>
              <a:off x="-127000" y="3614738"/>
              <a:ext cx="9134474" cy="1833562"/>
            </a:xfrm>
            <a:custGeom>
              <a:avLst/>
              <a:gdLst>
                <a:gd name="connsiteX0" fmla="*/ 904095 w 9134474"/>
                <a:gd name="connsiteY0" fmla="*/ 0 h 1833562"/>
                <a:gd name="connsiteX1" fmla="*/ 9134474 w 9134474"/>
                <a:gd name="connsiteY1" fmla="*/ 1833562 h 1833562"/>
                <a:gd name="connsiteX2" fmla="*/ 0 w 9134474"/>
                <a:gd name="connsiteY2" fmla="*/ 1833562 h 1833562"/>
                <a:gd name="connsiteX3" fmla="*/ 0 w 9134474"/>
                <a:gd name="connsiteY3" fmla="*/ 813574 h 1833562"/>
              </a:gdLst>
              <a:ahLst/>
              <a:cxnLst>
                <a:cxn ang="0">
                  <a:pos x="connsiteX0" y="connsiteY0"/>
                </a:cxn>
                <a:cxn ang="0">
                  <a:pos x="connsiteX1" y="connsiteY1"/>
                </a:cxn>
                <a:cxn ang="0">
                  <a:pos x="connsiteX2" y="connsiteY2"/>
                </a:cxn>
                <a:cxn ang="0">
                  <a:pos x="connsiteX3" y="connsiteY3"/>
                </a:cxn>
              </a:cxnLst>
              <a:rect l="l" t="t" r="r" b="b"/>
              <a:pathLst>
                <a:path w="9134474" h="1833562">
                  <a:moveTo>
                    <a:pt x="904095" y="0"/>
                  </a:moveTo>
                  <a:lnTo>
                    <a:pt x="9134474" y="1833562"/>
                  </a:lnTo>
                  <a:lnTo>
                    <a:pt x="0" y="1833562"/>
                  </a:lnTo>
                  <a:lnTo>
                    <a:pt x="0" y="813574"/>
                  </a:lnTo>
                  <a:close/>
                </a:path>
              </a:pathLst>
            </a:custGeom>
            <a:solidFill>
              <a:schemeClr val="accent1"/>
            </a:solidFill>
            <a:ln>
              <a:noFill/>
            </a:ln>
            <a:effectLst>
              <a:outerShdw blurRad="254000" dist="38100" dir="10800000" algn="r" rotWithShape="0">
                <a:schemeClr val="tx1">
                  <a:lumMod val="95000"/>
                  <a:lumOff val="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等腰三角形 21"/>
            <p:cNvSpPr/>
            <p:nvPr userDrawn="1">
              <p:custDataLst>
                <p:tags r:id="rId6"/>
              </p:custDataLst>
            </p:nvPr>
          </p:nvSpPr>
          <p:spPr>
            <a:xfrm>
              <a:off x="-127000" y="4381500"/>
              <a:ext cx="10858500" cy="1066800"/>
            </a:xfrm>
            <a:prstGeom prst="triangle">
              <a:avLst>
                <a:gd name="adj" fmla="val 0"/>
              </a:avLst>
            </a:prstGeom>
            <a:solidFill>
              <a:schemeClr val="accent1">
                <a:lumMod val="40000"/>
                <a:lumOff val="60000"/>
              </a:schemeClr>
            </a:solidFill>
            <a:ln>
              <a:noFill/>
            </a:ln>
            <a:effectLst>
              <a:outerShdw blurRad="254000" dist="38100" dir="10800000" algn="r" rotWithShape="0">
                <a:schemeClr val="tx1">
                  <a:lumMod val="95000"/>
                  <a:lumOff val="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userDrawn="1">
              <p:custDataLst>
                <p:tags r:id="rId7"/>
              </p:custDataLst>
            </p:nvPr>
          </p:nvSpPr>
          <p:spPr>
            <a:xfrm>
              <a:off x="6591300" y="4114800"/>
              <a:ext cx="5473700" cy="1333500"/>
            </a:xfrm>
            <a:prstGeom prst="triangle">
              <a:avLst>
                <a:gd name="adj" fmla="val 100000"/>
              </a:avLst>
            </a:prstGeom>
            <a:solidFill>
              <a:schemeClr val="bg1">
                <a:lumMod val="85000"/>
              </a:schemeClr>
            </a:solidFill>
            <a:ln>
              <a:noFill/>
            </a:ln>
            <a:effectLst>
              <a:outerShdw blurRad="254000" dist="50800" dir="10800000" algn="r" rotWithShape="0">
                <a:schemeClr val="tx1">
                  <a:lumMod val="95000"/>
                  <a:lumOff val="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userDrawn="1">
              <p:custDataLst>
                <p:tags r:id="rId8"/>
              </p:custDataLst>
            </p:nvPr>
          </p:nvSpPr>
          <p:spPr>
            <a:xfrm>
              <a:off x="9137650" y="4292600"/>
              <a:ext cx="2927350" cy="1155700"/>
            </a:xfrm>
            <a:prstGeom prst="triangle">
              <a:avLst>
                <a:gd name="adj" fmla="val 100000"/>
              </a:avLst>
            </a:prstGeom>
            <a:solidFill>
              <a:schemeClr val="bg1">
                <a:lumMod val="50000"/>
              </a:schemeClr>
            </a:solidFill>
            <a:ln>
              <a:noFill/>
            </a:ln>
            <a:effectLst>
              <a:outerShdw blurRad="254000" dist="50800" dir="10800000" algn="r" rotWithShape="0">
                <a:schemeClr val="tx1">
                  <a:lumMod val="95000"/>
                  <a:lumOff val="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title" idx="13" hasCustomPrompt="1"/>
            <p:custDataLst>
              <p:tags r:id="rId12"/>
            </p:custDataLst>
          </p:nvPr>
        </p:nvSpPr>
        <p:spPr>
          <a:xfrm>
            <a:off x="3413124" y="2346007"/>
            <a:ext cx="5365750" cy="1398905"/>
          </a:xfrm>
        </p:spPr>
        <p:txBody>
          <a:bodyPr vert="horz" wrap="square" lIns="0" tIns="0" rIns="0" bIns="0" rtlCol="0" anchor="b" anchorCtr="0">
            <a:normAutofit/>
          </a:bodyPr>
          <a:lstStyle>
            <a:lvl1pPr>
              <a:defRPr lang="zh-CN" altLang="en-US" sz="8000" b="0" spc="1000" baseline="0">
                <a:solidFill>
                  <a:schemeClr val="tx1">
                    <a:lumMod val="85000"/>
                    <a:lumOff val="15000"/>
                  </a:schemeClr>
                </a:solidFill>
                <a:latin typeface="Arial" panose="020B0604020202090204" pitchFamily="34" charset="0"/>
                <a:ea typeface="汉仪旗黑-85S" panose="00020600040101010101" pitchFamily="18" charset="-122"/>
              </a:defRPr>
            </a:lvl1pPr>
          </a:lstStyle>
          <a:p>
            <a:pPr marL="0" lvl="0" algn="dist"/>
            <a:r>
              <a:rPr lang="zh-CN" altLang="en-US" dirty="0"/>
              <a:t>编辑标题</a:t>
            </a:r>
            <a:endParaRPr lang="zh-CN" altLang="en-US" dirty="0"/>
          </a:p>
        </p:txBody>
      </p:sp>
      <p:sp>
        <p:nvSpPr>
          <p:cNvPr id="7" name="文本占位符 6"/>
          <p:cNvSpPr>
            <a:spLocks noGrp="1"/>
          </p:cNvSpPr>
          <p:nvPr>
            <p:ph type="body" idx="14" hasCustomPrompt="1"/>
            <p:custDataLst>
              <p:tags r:id="rId13"/>
            </p:custDataLst>
          </p:nvPr>
        </p:nvSpPr>
        <p:spPr>
          <a:xfrm>
            <a:off x="3412807" y="4063047"/>
            <a:ext cx="5399405" cy="448945"/>
          </a:xfrm>
        </p:spPr>
        <p:txBody>
          <a:bodyPr vert="horz" wrap="square" lIns="0" tIns="0" rIns="0" bIns="0" rtlCol="0" anchor="ctr" anchorCtr="0">
            <a:normAutofit/>
          </a:bodyPr>
          <a:lstStyle>
            <a:lvl1pPr>
              <a:defRPr lang="zh-CN" altLang="en-US" sz="2000" spc="200">
                <a:ln>
                  <a:noFill/>
                </a:ln>
                <a:solidFill>
                  <a:schemeClr val="tx1">
                    <a:lumMod val="65000"/>
                    <a:lumOff val="35000"/>
                  </a:schemeClr>
                </a:solidFill>
                <a:effectLst/>
                <a:uLnTx/>
                <a:latin typeface="Arial" panose="020B0604020202090204" pitchFamily="34" charset="0"/>
                <a:ea typeface="微软雅黑" panose="020B0503020204020204" charset="-122"/>
                <a:cs typeface="微软雅黑" panose="020B0503020204020204" charset="-122"/>
              </a:defRPr>
            </a:lvl1pPr>
          </a:lstStyle>
          <a:p>
            <a:pPr marL="0" lvl="0" indent="0" algn="ctr">
              <a:lnSpc>
                <a:spcPct val="100000"/>
              </a:lnSpc>
              <a:spcAft>
                <a:spcPts val="0"/>
              </a:spcAft>
              <a:buClrTx/>
              <a:buSzTx/>
              <a:buNone/>
            </a:pPr>
            <a:r>
              <a:rPr lang="zh-CN" altLang="en-US" dirty="0"/>
              <a:t>单击此处编辑副标题</a:t>
            </a:r>
            <a:endParaRPr lang="zh-CN" altLang="en-US" dirty="0"/>
          </a:p>
        </p:txBody>
      </p:sp>
      <p:grpSp>
        <p:nvGrpSpPr>
          <p:cNvPr id="8" name="组合 7"/>
          <p:cNvGrpSpPr/>
          <p:nvPr userDrawn="1">
            <p:custDataLst>
              <p:tags r:id="rId14"/>
            </p:custDataLst>
          </p:nvPr>
        </p:nvGrpSpPr>
        <p:grpSpPr>
          <a:xfrm>
            <a:off x="3398202" y="3950653"/>
            <a:ext cx="5395595" cy="561340"/>
            <a:chOff x="4893" y="5392"/>
            <a:chExt cx="9414" cy="884"/>
          </a:xfrm>
        </p:grpSpPr>
        <p:cxnSp>
          <p:nvCxnSpPr>
            <p:cNvPr id="9" name="直接连接符 8"/>
            <p:cNvCxnSpPr/>
            <p:nvPr>
              <p:custDataLst>
                <p:tags r:id="rId15"/>
              </p:custDataLst>
            </p:nvPr>
          </p:nvCxnSpPr>
          <p:spPr>
            <a:xfrm>
              <a:off x="4893" y="5392"/>
              <a:ext cx="941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16"/>
              </p:custDataLst>
            </p:nvPr>
          </p:nvCxnSpPr>
          <p:spPr>
            <a:xfrm>
              <a:off x="4893" y="6276"/>
              <a:ext cx="941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rot="0">
            <a:off x="11556365" y="102235"/>
            <a:ext cx="549910" cy="219710"/>
            <a:chOff x="11556205" y="102393"/>
            <a:chExt cx="550071" cy="220020"/>
          </a:xfrm>
        </p:grpSpPr>
        <p:sp>
          <p:nvSpPr>
            <p:cNvPr id="13" name="等腰三角形 12"/>
            <p:cNvSpPr/>
            <p:nvPr userDrawn="1">
              <p:custDataLst>
                <p:tags r:id="rId3"/>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userDrawn="1">
              <p:custDataLst>
                <p:tags r:id="rId4"/>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0" name="组合 9"/>
          <p:cNvGrpSpPr/>
          <p:nvPr userDrawn="1">
            <p:custDataLst>
              <p:tags r:id="rId5"/>
            </p:custDataLst>
          </p:nvPr>
        </p:nvGrpSpPr>
        <p:grpSpPr>
          <a:xfrm rot="0">
            <a:off x="80645" y="100330"/>
            <a:ext cx="557530" cy="223520"/>
            <a:chOff x="80961" y="100014"/>
            <a:chExt cx="557215" cy="223836"/>
          </a:xfrm>
        </p:grpSpPr>
        <p:sp>
          <p:nvSpPr>
            <p:cNvPr id="11" name="等腰三角形 10"/>
            <p:cNvSpPr/>
            <p:nvPr userDrawn="1">
              <p:custDataLst>
                <p:tags r:id="rId6"/>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custDataLst>
                <p:tags r:id="rId7"/>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rot="0">
            <a:off x="11556365" y="102235"/>
            <a:ext cx="549910" cy="219710"/>
            <a:chOff x="11556205" y="102393"/>
            <a:chExt cx="550071" cy="220020"/>
          </a:xfrm>
        </p:grpSpPr>
        <p:sp>
          <p:nvSpPr>
            <p:cNvPr id="16" name="等腰三角形 15"/>
            <p:cNvSpPr/>
            <p:nvPr userDrawn="1">
              <p:custDataLst>
                <p:tags r:id="rId4"/>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custDataLst>
                <p:tags r:id="rId5"/>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3" name="组合 12"/>
          <p:cNvGrpSpPr/>
          <p:nvPr userDrawn="1">
            <p:custDataLst>
              <p:tags r:id="rId6"/>
            </p:custDataLst>
          </p:nvPr>
        </p:nvGrpSpPr>
        <p:grpSpPr>
          <a:xfrm rot="0">
            <a:off x="80645" y="100330"/>
            <a:ext cx="557530" cy="223520"/>
            <a:chOff x="80961" y="100014"/>
            <a:chExt cx="557215" cy="223836"/>
          </a:xfrm>
        </p:grpSpPr>
        <p:sp>
          <p:nvSpPr>
            <p:cNvPr id="14" name="等腰三角形 13"/>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8"/>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9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3" name="组合 12"/>
          <p:cNvGrpSpPr/>
          <p:nvPr userDrawn="1">
            <p:custDataLst>
              <p:tags r:id="rId3"/>
            </p:custDataLst>
          </p:nvPr>
        </p:nvGrpSpPr>
        <p:grpSpPr>
          <a:xfrm>
            <a:off x="11551795" y="102395"/>
            <a:ext cx="557215" cy="223836"/>
            <a:chOff x="80961" y="100014"/>
            <a:chExt cx="557215" cy="223836"/>
          </a:xfrm>
        </p:grpSpPr>
        <p:sp>
          <p:nvSpPr>
            <p:cNvPr id="14" name="等腰三角形 13"/>
            <p:cNvSpPr/>
            <p:nvPr userDrawn="1">
              <p:custDataLst>
                <p:tags r:id="rId4"/>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5"/>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6"/>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9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0" name="组合 19"/>
          <p:cNvGrpSpPr/>
          <p:nvPr userDrawn="1">
            <p:custDataLst>
              <p:tags r:id="rId3"/>
            </p:custDataLst>
          </p:nvPr>
        </p:nvGrpSpPr>
        <p:grpSpPr>
          <a:xfrm rot="0">
            <a:off x="11556365" y="102235"/>
            <a:ext cx="549910" cy="219710"/>
            <a:chOff x="11556205" y="102393"/>
            <a:chExt cx="550071" cy="220020"/>
          </a:xfrm>
        </p:grpSpPr>
        <p:sp>
          <p:nvSpPr>
            <p:cNvPr id="24" name="等腰三角形 23"/>
            <p:cNvSpPr/>
            <p:nvPr userDrawn="1">
              <p:custDataLst>
                <p:tags r:id="rId4"/>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userDrawn="1">
              <p:custDataLst>
                <p:tags r:id="rId5"/>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21" name="组合 20"/>
          <p:cNvGrpSpPr/>
          <p:nvPr userDrawn="1">
            <p:custDataLst>
              <p:tags r:id="rId6"/>
            </p:custDataLst>
          </p:nvPr>
        </p:nvGrpSpPr>
        <p:grpSpPr>
          <a:xfrm rot="0">
            <a:off x="80645" y="100330"/>
            <a:ext cx="557530" cy="223520"/>
            <a:chOff x="80961" y="100014"/>
            <a:chExt cx="557215" cy="223836"/>
          </a:xfrm>
        </p:grpSpPr>
        <p:sp>
          <p:nvSpPr>
            <p:cNvPr id="22" name="等腰三角形 21"/>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userDrawn="1">
              <p:custDataLst>
                <p:tags r:id="rId8"/>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9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9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3" name="组合 12"/>
          <p:cNvGrpSpPr/>
          <p:nvPr userDrawn="1">
            <p:custDataLst>
              <p:tags r:id="rId3"/>
            </p:custDataLst>
          </p:nvPr>
        </p:nvGrpSpPr>
        <p:grpSpPr>
          <a:xfrm rot="0">
            <a:off x="11556365" y="102235"/>
            <a:ext cx="549910" cy="219710"/>
            <a:chOff x="11556205" y="102393"/>
            <a:chExt cx="550071" cy="220020"/>
          </a:xfrm>
        </p:grpSpPr>
        <p:sp>
          <p:nvSpPr>
            <p:cNvPr id="17" name="等腰三角形 16"/>
            <p:cNvSpPr/>
            <p:nvPr userDrawn="1">
              <p:custDataLst>
                <p:tags r:id="rId4"/>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userDrawn="1">
              <p:custDataLst>
                <p:tags r:id="rId5"/>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4" name="组合 13"/>
          <p:cNvGrpSpPr/>
          <p:nvPr userDrawn="1">
            <p:custDataLst>
              <p:tags r:id="rId6"/>
            </p:custDataLst>
          </p:nvPr>
        </p:nvGrpSpPr>
        <p:grpSpPr>
          <a:xfrm rot="0">
            <a:off x="80645" y="100330"/>
            <a:ext cx="557530" cy="223520"/>
            <a:chOff x="80961" y="100014"/>
            <a:chExt cx="557215" cy="223836"/>
          </a:xfrm>
        </p:grpSpPr>
        <p:sp>
          <p:nvSpPr>
            <p:cNvPr id="15" name="等腰三角形 14"/>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userDrawn="1">
              <p:custDataLst>
                <p:tags r:id="rId8"/>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9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6" name="组合 15"/>
          <p:cNvGrpSpPr/>
          <p:nvPr userDrawn="1">
            <p:custDataLst>
              <p:tags r:id="rId3"/>
            </p:custDataLst>
          </p:nvPr>
        </p:nvGrpSpPr>
        <p:grpSpPr>
          <a:xfrm rot="0">
            <a:off x="84455" y="6534785"/>
            <a:ext cx="549910" cy="219710"/>
            <a:chOff x="11556205" y="102393"/>
            <a:chExt cx="550071" cy="220020"/>
          </a:xfrm>
        </p:grpSpPr>
        <p:sp>
          <p:nvSpPr>
            <p:cNvPr id="20" name="等腰三角形 19"/>
            <p:cNvSpPr/>
            <p:nvPr userDrawn="1">
              <p:custDataLst>
                <p:tags r:id="rId4"/>
              </p:custDataLst>
            </p:nvPr>
          </p:nvSpPr>
          <p:spPr>
            <a:xfrm>
              <a:off x="11556205"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userDrawn="1">
              <p:custDataLst>
                <p:tags r:id="rId5"/>
              </p:custDataLst>
            </p:nvPr>
          </p:nvSpPr>
          <p:spPr>
            <a:xfrm>
              <a:off x="11784808"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7" name="组合 16"/>
          <p:cNvGrpSpPr/>
          <p:nvPr userDrawn="1">
            <p:custDataLst>
              <p:tags r:id="rId6"/>
            </p:custDataLst>
          </p:nvPr>
        </p:nvGrpSpPr>
        <p:grpSpPr>
          <a:xfrm rot="0">
            <a:off x="11548110" y="6529705"/>
            <a:ext cx="557530" cy="223520"/>
            <a:chOff x="80961" y="100014"/>
            <a:chExt cx="557215" cy="223836"/>
          </a:xfrm>
        </p:grpSpPr>
        <p:sp>
          <p:nvSpPr>
            <p:cNvPr id="18" name="等腰三角形 17"/>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userDrawn="1">
              <p:custDataLst>
                <p:tags r:id="rId8"/>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vl2pPr>
              <a:defRPr baseline="0">
                <a:solidFill>
                  <a:schemeClr val="tx1"/>
                </a:solidFill>
                <a:latin typeface="Arial" panose="020B0604020202090204" pitchFamily="34" charset="0"/>
                <a:ea typeface="微软雅黑" panose="020B0503020204020204" charset="-122"/>
              </a:defRPr>
            </a:lvl2pPr>
            <a:lvl3pPr>
              <a:defRPr baseline="0">
                <a:solidFill>
                  <a:schemeClr val="tx1"/>
                </a:solidFill>
                <a:latin typeface="Arial" panose="020B0604020202090204" pitchFamily="34" charset="0"/>
                <a:ea typeface="微软雅黑" panose="020B0503020204020204" charset="-122"/>
              </a:defRPr>
            </a:lvl3pPr>
            <a:lvl4pPr>
              <a:defRPr baseline="0">
                <a:solidFill>
                  <a:schemeClr val="tx1"/>
                </a:solidFill>
                <a:latin typeface="Arial" panose="020B0604020202090204" pitchFamily="34" charset="0"/>
                <a:ea typeface="微软雅黑" panose="020B0503020204020204" charset="-122"/>
              </a:defRPr>
            </a:lvl4pPr>
            <a:lvl5pPr>
              <a:defRPr baseline="0">
                <a:solidFill>
                  <a:schemeClr val="tx1"/>
                </a:solidFill>
                <a:latin typeface="Arial" panose="020B060402020209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9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rot="0">
            <a:off x="202565" y="6134100"/>
            <a:ext cx="1223645" cy="489585"/>
            <a:chOff x="11556201" y="102393"/>
            <a:chExt cx="550078" cy="220020"/>
          </a:xfrm>
          <a:solidFill>
            <a:schemeClr val="accent3"/>
          </a:solidFill>
        </p:grpSpPr>
        <p:sp>
          <p:nvSpPr>
            <p:cNvPr id="16" name="等腰三角形 15"/>
            <p:cNvSpPr/>
            <p:nvPr userDrawn="1">
              <p:custDataLst>
                <p:tags r:id="rId4"/>
              </p:custDataLst>
            </p:nvPr>
          </p:nvSpPr>
          <p:spPr>
            <a:xfrm>
              <a:off x="11556201" y="102395"/>
              <a:ext cx="547688" cy="220018"/>
            </a:xfrm>
            <a:prstGeom prst="triangle">
              <a:avLst>
                <a:gd name="adj" fmla="val 7845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custDataLst>
                <p:tags r:id="rId5"/>
              </p:custDataLst>
            </p:nvPr>
          </p:nvSpPr>
          <p:spPr>
            <a:xfrm>
              <a:off x="11784811" y="102393"/>
              <a:ext cx="321468" cy="220018"/>
            </a:xfrm>
            <a:prstGeom prst="triangle">
              <a:avLst>
                <a:gd name="adj" fmla="val 6259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3" name="组合 12"/>
          <p:cNvGrpSpPr/>
          <p:nvPr userDrawn="1">
            <p:custDataLst>
              <p:tags r:id="rId6"/>
            </p:custDataLst>
          </p:nvPr>
        </p:nvGrpSpPr>
        <p:grpSpPr>
          <a:xfrm rot="0">
            <a:off x="10745470" y="6122035"/>
            <a:ext cx="1263650" cy="507365"/>
            <a:chOff x="80961" y="100014"/>
            <a:chExt cx="557215" cy="223836"/>
          </a:xfrm>
          <a:solidFill>
            <a:schemeClr val="accent3"/>
          </a:solidFill>
        </p:grpSpPr>
        <p:sp>
          <p:nvSpPr>
            <p:cNvPr id="14" name="等腰三角形 13"/>
            <p:cNvSpPr/>
            <p:nvPr userDrawn="1">
              <p:custDataLst>
                <p:tags r:id="rId7"/>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8"/>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9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wrap="square">
            <a:normAutofit/>
          </a:bodyPr>
          <a:lstStyle>
            <a:lvl1pPr>
              <a:defRPr>
                <a:latin typeface="Arial" panose="020B060402020209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wrap="square">
            <a:normAutofit/>
          </a:bodyPr>
          <a:lstStyle>
            <a:lvl1pPr>
              <a:defRPr>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9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207.xml"/><Relationship Id="rId23" Type="http://schemas.openxmlformats.org/officeDocument/2006/relationships/tags" Target="../tags/tag206.xml"/><Relationship Id="rId22" Type="http://schemas.openxmlformats.org/officeDocument/2006/relationships/tags" Target="../tags/tag205.xml"/><Relationship Id="rId21" Type="http://schemas.openxmlformats.org/officeDocument/2006/relationships/tags" Target="../tags/tag204.xml"/><Relationship Id="rId20" Type="http://schemas.openxmlformats.org/officeDocument/2006/relationships/tags" Target="../tags/tag203.xml"/><Relationship Id="rId2" Type="http://schemas.openxmlformats.org/officeDocument/2006/relationships/slideLayout" Target="../slideLayouts/slideLayout12.xml"/><Relationship Id="rId19" Type="http://schemas.openxmlformats.org/officeDocument/2006/relationships/tags" Target="../tags/tag202.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9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9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9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9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90204" pitchFamily="34" charset="0"/>
        <a:buChar char="•"/>
        <a:defRPr sz="1600" u="none" strike="noStrike" kern="1200" cap="none" spc="150" normalizeH="0" baseline="0">
          <a:solidFill>
            <a:schemeClr val="tx1"/>
          </a:solidFill>
          <a:uFillTx/>
          <a:latin typeface="Arial" panose="020B060402020209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sz="1600" u="none" strike="noStrike" kern="1200" cap="none" spc="150" normalizeH="0" baseline="0">
          <a:solidFill>
            <a:schemeClr val="tx1"/>
          </a:solidFill>
          <a:uFillTx/>
          <a:latin typeface="Arial" panose="020B060402020209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90204" pitchFamily="34" charset="0"/>
        <a:buChar char="•"/>
        <a:defRPr sz="1600" u="none" strike="noStrike" kern="1200" cap="none" spc="150" normalizeH="0" baseline="0">
          <a:solidFill>
            <a:schemeClr val="tx1"/>
          </a:solidFill>
          <a:uFillTx/>
          <a:latin typeface="Arial" panose="020B060402020209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90204" pitchFamily="34" charset="0"/>
        <a:buChar char="•"/>
        <a:defRPr sz="1600" u="none" strike="noStrike" kern="1200" cap="none" spc="150" normalizeH="0" baseline="0">
          <a:solidFill>
            <a:schemeClr val="tx1"/>
          </a:solidFill>
          <a:uFillTx/>
          <a:latin typeface="Arial" panose="020B060402020209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90204" pitchFamily="34" charset="0"/>
        <a:buChar char="•"/>
        <a:defRPr sz="1600" u="none" strike="noStrike" kern="1200" cap="none" spc="150" normalizeH="0" baseline="0">
          <a:solidFill>
            <a:schemeClr val="tx1"/>
          </a:solidFill>
          <a:uFillTx/>
          <a:latin typeface="Arial" panose="020B060402020209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1.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 Type="http://schemas.openxmlformats.org/officeDocument/2006/relationships/tags" Target="../tags/tag208.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13.xml"/><Relationship Id="rId5" Type="http://schemas.openxmlformats.org/officeDocument/2006/relationships/tags" Target="../tags/tag284.xml"/><Relationship Id="rId4" Type="http://schemas.openxmlformats.org/officeDocument/2006/relationships/tags" Target="../tags/tag283.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11.xml.rels><?xml version="1.0" encoding="UTF-8" standalone="yes"?>
<Relationships xmlns="http://schemas.openxmlformats.org/package/2006/relationships"><Relationship Id="rId9" Type="http://schemas.openxmlformats.org/officeDocument/2006/relationships/tags" Target="../tags/tag293.xml"/><Relationship Id="rId8" Type="http://schemas.openxmlformats.org/officeDocument/2006/relationships/tags" Target="../tags/tag292.xml"/><Relationship Id="rId7" Type="http://schemas.openxmlformats.org/officeDocument/2006/relationships/tags" Target="../tags/tag291.xml"/><Relationship Id="rId6" Type="http://schemas.openxmlformats.org/officeDocument/2006/relationships/tags" Target="../tags/tag290.xml"/><Relationship Id="rId5" Type="http://schemas.openxmlformats.org/officeDocument/2006/relationships/tags" Target="../tags/tag289.xml"/><Relationship Id="rId4" Type="http://schemas.openxmlformats.org/officeDocument/2006/relationships/tags" Target="../tags/tag288.xml"/><Relationship Id="rId3" Type="http://schemas.openxmlformats.org/officeDocument/2006/relationships/tags" Target="../tags/tag287.xml"/><Relationship Id="rId2" Type="http://schemas.openxmlformats.org/officeDocument/2006/relationships/tags" Target="../tags/tag286.xml"/><Relationship Id="rId17" Type="http://schemas.openxmlformats.org/officeDocument/2006/relationships/slideLayout" Target="../slideLayouts/slideLayout17.xml"/><Relationship Id="rId16" Type="http://schemas.openxmlformats.org/officeDocument/2006/relationships/tags" Target="../tags/tag300.xml"/><Relationship Id="rId15" Type="http://schemas.openxmlformats.org/officeDocument/2006/relationships/tags" Target="../tags/tag299.xml"/><Relationship Id="rId14" Type="http://schemas.openxmlformats.org/officeDocument/2006/relationships/tags" Target="../tags/tag298.xml"/><Relationship Id="rId13" Type="http://schemas.openxmlformats.org/officeDocument/2006/relationships/tags" Target="../tags/tag297.xml"/><Relationship Id="rId12" Type="http://schemas.openxmlformats.org/officeDocument/2006/relationships/tags" Target="../tags/tag296.xml"/><Relationship Id="rId11" Type="http://schemas.openxmlformats.org/officeDocument/2006/relationships/tags" Target="../tags/tag295.xml"/><Relationship Id="rId10" Type="http://schemas.openxmlformats.org/officeDocument/2006/relationships/tags" Target="../tags/tag294.xml"/><Relationship Id="rId1" Type="http://schemas.openxmlformats.org/officeDocument/2006/relationships/tags" Target="../tags/tag285.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13.xml"/><Relationship Id="rId5" Type="http://schemas.openxmlformats.org/officeDocument/2006/relationships/tags" Target="../tags/tag305.xml"/><Relationship Id="rId4" Type="http://schemas.openxmlformats.org/officeDocument/2006/relationships/tags" Target="../tags/tag304.xml"/><Relationship Id="rId3" Type="http://schemas.openxmlformats.org/officeDocument/2006/relationships/tags" Target="../tags/tag303.xml"/><Relationship Id="rId2" Type="http://schemas.openxmlformats.org/officeDocument/2006/relationships/tags" Target="../tags/tag302.xml"/><Relationship Id="rId1" Type="http://schemas.openxmlformats.org/officeDocument/2006/relationships/tags" Target="../tags/tag301.xml"/></Relationships>
</file>

<file path=ppt/slides/_rels/slide13.xml.rels><?xml version="1.0" encoding="UTF-8" standalone="yes"?>
<Relationships xmlns="http://schemas.openxmlformats.org/package/2006/relationships"><Relationship Id="rId9" Type="http://schemas.openxmlformats.org/officeDocument/2006/relationships/tags" Target="../tags/tag314.xml"/><Relationship Id="rId8" Type="http://schemas.openxmlformats.org/officeDocument/2006/relationships/tags" Target="../tags/tag313.xml"/><Relationship Id="rId7" Type="http://schemas.openxmlformats.org/officeDocument/2006/relationships/tags" Target="../tags/tag312.xml"/><Relationship Id="rId6" Type="http://schemas.openxmlformats.org/officeDocument/2006/relationships/tags" Target="../tags/tag311.xml"/><Relationship Id="rId5" Type="http://schemas.openxmlformats.org/officeDocument/2006/relationships/tags" Target="../tags/tag310.xml"/><Relationship Id="rId4" Type="http://schemas.openxmlformats.org/officeDocument/2006/relationships/tags" Target="../tags/tag309.xml"/><Relationship Id="rId3" Type="http://schemas.openxmlformats.org/officeDocument/2006/relationships/tags" Target="../tags/tag308.xml"/><Relationship Id="rId25" Type="http://schemas.openxmlformats.org/officeDocument/2006/relationships/slideLayout" Target="../slideLayouts/slideLayout17.xml"/><Relationship Id="rId24" Type="http://schemas.openxmlformats.org/officeDocument/2006/relationships/tags" Target="../tags/tag329.xml"/><Relationship Id="rId23" Type="http://schemas.openxmlformats.org/officeDocument/2006/relationships/tags" Target="../tags/tag328.xml"/><Relationship Id="rId22" Type="http://schemas.openxmlformats.org/officeDocument/2006/relationships/tags" Target="../tags/tag327.xml"/><Relationship Id="rId21" Type="http://schemas.openxmlformats.org/officeDocument/2006/relationships/tags" Target="../tags/tag326.xml"/><Relationship Id="rId20" Type="http://schemas.openxmlformats.org/officeDocument/2006/relationships/tags" Target="../tags/tag325.xml"/><Relationship Id="rId2" Type="http://schemas.openxmlformats.org/officeDocument/2006/relationships/tags" Target="../tags/tag307.xml"/><Relationship Id="rId19" Type="http://schemas.openxmlformats.org/officeDocument/2006/relationships/tags" Target="../tags/tag324.xml"/><Relationship Id="rId18" Type="http://schemas.openxmlformats.org/officeDocument/2006/relationships/tags" Target="../tags/tag323.xml"/><Relationship Id="rId17" Type="http://schemas.openxmlformats.org/officeDocument/2006/relationships/tags" Target="../tags/tag322.xml"/><Relationship Id="rId16" Type="http://schemas.openxmlformats.org/officeDocument/2006/relationships/tags" Target="../tags/tag321.xml"/><Relationship Id="rId15" Type="http://schemas.openxmlformats.org/officeDocument/2006/relationships/tags" Target="../tags/tag320.xml"/><Relationship Id="rId14" Type="http://schemas.openxmlformats.org/officeDocument/2006/relationships/tags" Target="../tags/tag319.xml"/><Relationship Id="rId13" Type="http://schemas.openxmlformats.org/officeDocument/2006/relationships/tags" Target="../tags/tag318.xml"/><Relationship Id="rId12" Type="http://schemas.openxmlformats.org/officeDocument/2006/relationships/tags" Target="../tags/tag317.xml"/><Relationship Id="rId11" Type="http://schemas.openxmlformats.org/officeDocument/2006/relationships/tags" Target="../tags/tag316.xml"/><Relationship Id="rId10" Type="http://schemas.openxmlformats.org/officeDocument/2006/relationships/tags" Target="../tags/tag315.xml"/><Relationship Id="rId1" Type="http://schemas.openxmlformats.org/officeDocument/2006/relationships/tags" Target="../tags/tag306.xml"/></Relationships>
</file>

<file path=ppt/slides/_rels/slide14.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1" Type="http://schemas.openxmlformats.org/officeDocument/2006/relationships/slideLayout" Target="../slideLayouts/slideLayout17.xml"/><Relationship Id="rId30" Type="http://schemas.openxmlformats.org/officeDocument/2006/relationships/tags" Target="../tags/tag359.xml"/><Relationship Id="rId3" Type="http://schemas.openxmlformats.org/officeDocument/2006/relationships/tags" Target="../tags/tag332.xml"/><Relationship Id="rId29" Type="http://schemas.openxmlformats.org/officeDocument/2006/relationships/tags" Target="../tags/tag358.xml"/><Relationship Id="rId28" Type="http://schemas.openxmlformats.org/officeDocument/2006/relationships/tags" Target="../tags/tag357.xml"/><Relationship Id="rId27" Type="http://schemas.openxmlformats.org/officeDocument/2006/relationships/tags" Target="../tags/tag356.xml"/><Relationship Id="rId26" Type="http://schemas.openxmlformats.org/officeDocument/2006/relationships/tags" Target="../tags/tag355.xml"/><Relationship Id="rId25" Type="http://schemas.openxmlformats.org/officeDocument/2006/relationships/tags" Target="../tags/tag354.xml"/><Relationship Id="rId24" Type="http://schemas.openxmlformats.org/officeDocument/2006/relationships/tags" Target="../tags/tag353.xml"/><Relationship Id="rId23" Type="http://schemas.openxmlformats.org/officeDocument/2006/relationships/tags" Target="../tags/tag352.xml"/><Relationship Id="rId22" Type="http://schemas.openxmlformats.org/officeDocument/2006/relationships/tags" Target="../tags/tag351.xml"/><Relationship Id="rId21" Type="http://schemas.openxmlformats.org/officeDocument/2006/relationships/tags" Target="../tags/tag350.xml"/><Relationship Id="rId20" Type="http://schemas.openxmlformats.org/officeDocument/2006/relationships/tags" Target="../tags/tag349.xml"/><Relationship Id="rId2" Type="http://schemas.openxmlformats.org/officeDocument/2006/relationships/tags" Target="../tags/tag331.xml"/><Relationship Id="rId19" Type="http://schemas.openxmlformats.org/officeDocument/2006/relationships/tags" Target="../tags/tag348.xml"/><Relationship Id="rId18" Type="http://schemas.openxmlformats.org/officeDocument/2006/relationships/tags" Target="../tags/tag347.xml"/><Relationship Id="rId17" Type="http://schemas.openxmlformats.org/officeDocument/2006/relationships/tags" Target="../tags/tag346.xml"/><Relationship Id="rId16" Type="http://schemas.openxmlformats.org/officeDocument/2006/relationships/tags" Target="../tags/tag345.xml"/><Relationship Id="rId15" Type="http://schemas.openxmlformats.org/officeDocument/2006/relationships/tags" Target="../tags/tag344.xml"/><Relationship Id="rId14" Type="http://schemas.openxmlformats.org/officeDocument/2006/relationships/tags" Target="../tags/tag343.xml"/><Relationship Id="rId13" Type="http://schemas.openxmlformats.org/officeDocument/2006/relationships/tags" Target="../tags/tag342.xml"/><Relationship Id="rId12" Type="http://schemas.openxmlformats.org/officeDocument/2006/relationships/tags" Target="../tags/tag341.xml"/><Relationship Id="rId11" Type="http://schemas.openxmlformats.org/officeDocument/2006/relationships/tags" Target="../tags/tag340.xml"/><Relationship Id="rId10" Type="http://schemas.openxmlformats.org/officeDocument/2006/relationships/tags" Target="../tags/tag339.xml"/><Relationship Id="rId1" Type="http://schemas.openxmlformats.org/officeDocument/2006/relationships/tags" Target="../tags/tag330.xml"/></Relationships>
</file>

<file path=ppt/slides/_rels/slide15.xml.rels><?xml version="1.0" encoding="UTF-8" standalone="yes"?>
<Relationships xmlns="http://schemas.openxmlformats.org/package/2006/relationships"><Relationship Id="rId9" Type="http://schemas.openxmlformats.org/officeDocument/2006/relationships/tags" Target="../tags/tag368.xml"/><Relationship Id="rId8" Type="http://schemas.openxmlformats.org/officeDocument/2006/relationships/tags" Target="../tags/tag367.xml"/><Relationship Id="rId7" Type="http://schemas.openxmlformats.org/officeDocument/2006/relationships/tags" Target="../tags/tag366.xml"/><Relationship Id="rId6" Type="http://schemas.openxmlformats.org/officeDocument/2006/relationships/tags" Target="../tags/tag365.xml"/><Relationship Id="rId5" Type="http://schemas.openxmlformats.org/officeDocument/2006/relationships/tags" Target="../tags/tag364.xml"/><Relationship Id="rId4" Type="http://schemas.openxmlformats.org/officeDocument/2006/relationships/tags" Target="../tags/tag363.xml"/><Relationship Id="rId3" Type="http://schemas.openxmlformats.org/officeDocument/2006/relationships/tags" Target="../tags/tag362.xml"/><Relationship Id="rId2" Type="http://schemas.openxmlformats.org/officeDocument/2006/relationships/tags" Target="../tags/tag361.xml"/><Relationship Id="rId11" Type="http://schemas.openxmlformats.org/officeDocument/2006/relationships/slideLayout" Target="../slideLayouts/slideLayout17.xml"/><Relationship Id="rId10" Type="http://schemas.openxmlformats.org/officeDocument/2006/relationships/tags" Target="../tags/tag369.xml"/><Relationship Id="rId1" Type="http://schemas.openxmlformats.org/officeDocument/2006/relationships/tags" Target="../tags/tag360.xml"/></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13.xml"/><Relationship Id="rId5" Type="http://schemas.openxmlformats.org/officeDocument/2006/relationships/tags" Target="../tags/tag374.xml"/><Relationship Id="rId4" Type="http://schemas.openxmlformats.org/officeDocument/2006/relationships/tags" Target="../tags/tag373.xml"/><Relationship Id="rId3" Type="http://schemas.openxmlformats.org/officeDocument/2006/relationships/tags" Target="../tags/tag372.xml"/><Relationship Id="rId2" Type="http://schemas.openxmlformats.org/officeDocument/2006/relationships/tags" Target="../tags/tag371.xml"/><Relationship Id="rId1" Type="http://schemas.openxmlformats.org/officeDocument/2006/relationships/tags" Target="../tags/tag370.xml"/></Relationships>
</file>

<file path=ppt/slides/_rels/slide17.xml.rels><?xml version="1.0" encoding="UTF-8" standalone="yes"?>
<Relationships xmlns="http://schemas.openxmlformats.org/package/2006/relationships"><Relationship Id="rId9" Type="http://schemas.openxmlformats.org/officeDocument/2006/relationships/tags" Target="../tags/tag383.xml"/><Relationship Id="rId8" Type="http://schemas.openxmlformats.org/officeDocument/2006/relationships/tags" Target="../tags/tag382.xml"/><Relationship Id="rId7" Type="http://schemas.openxmlformats.org/officeDocument/2006/relationships/tags" Target="../tags/tag381.xml"/><Relationship Id="rId6" Type="http://schemas.openxmlformats.org/officeDocument/2006/relationships/tags" Target="../tags/tag380.xml"/><Relationship Id="rId5" Type="http://schemas.openxmlformats.org/officeDocument/2006/relationships/tags" Target="../tags/tag379.xml"/><Relationship Id="rId4" Type="http://schemas.openxmlformats.org/officeDocument/2006/relationships/tags" Target="../tags/tag378.xml"/><Relationship Id="rId3" Type="http://schemas.openxmlformats.org/officeDocument/2006/relationships/tags" Target="../tags/tag377.xml"/><Relationship Id="rId2" Type="http://schemas.openxmlformats.org/officeDocument/2006/relationships/tags" Target="../tags/tag376.xml"/><Relationship Id="rId11" Type="http://schemas.openxmlformats.org/officeDocument/2006/relationships/slideLayout" Target="../slideLayouts/slideLayout17.xml"/><Relationship Id="rId10" Type="http://schemas.openxmlformats.org/officeDocument/2006/relationships/tags" Target="../tags/tag384.xml"/><Relationship Id="rId1" Type="http://schemas.openxmlformats.org/officeDocument/2006/relationships/tags" Target="../tags/tag375.xml"/></Relationships>
</file>

<file path=ppt/slides/_rels/slide18.xml.rels><?xml version="1.0" encoding="UTF-8" standalone="yes"?>
<Relationships xmlns="http://schemas.openxmlformats.org/package/2006/relationships"><Relationship Id="rId9" Type="http://schemas.openxmlformats.org/officeDocument/2006/relationships/tags" Target="../tags/tag393.xml"/><Relationship Id="rId8" Type="http://schemas.openxmlformats.org/officeDocument/2006/relationships/tags" Target="../tags/tag392.xml"/><Relationship Id="rId7" Type="http://schemas.openxmlformats.org/officeDocument/2006/relationships/tags" Target="../tags/tag391.xml"/><Relationship Id="rId6" Type="http://schemas.openxmlformats.org/officeDocument/2006/relationships/tags" Target="../tags/tag390.xml"/><Relationship Id="rId5" Type="http://schemas.openxmlformats.org/officeDocument/2006/relationships/tags" Target="../tags/tag389.xml"/><Relationship Id="rId4" Type="http://schemas.openxmlformats.org/officeDocument/2006/relationships/tags" Target="../tags/tag388.xml"/><Relationship Id="rId3" Type="http://schemas.openxmlformats.org/officeDocument/2006/relationships/tags" Target="../tags/tag387.xml"/><Relationship Id="rId2" Type="http://schemas.openxmlformats.org/officeDocument/2006/relationships/tags" Target="../tags/tag386.xml"/><Relationship Id="rId11" Type="http://schemas.openxmlformats.org/officeDocument/2006/relationships/slideLayout" Target="../slideLayouts/slideLayout17.xml"/><Relationship Id="rId10" Type="http://schemas.openxmlformats.org/officeDocument/2006/relationships/tags" Target="../tags/tag394.xml"/><Relationship Id="rId1" Type="http://schemas.openxmlformats.org/officeDocument/2006/relationships/tags" Target="../tags/tag385.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1.xml"/><Relationship Id="rId2" Type="http://schemas.openxmlformats.org/officeDocument/2006/relationships/tags" Target="../tags/tag396.xml"/><Relationship Id="rId1" Type="http://schemas.openxmlformats.org/officeDocument/2006/relationships/tags" Target="../tags/tag395.xml"/></Relationships>
</file>

<file path=ppt/slides/_rels/slide2.xml.rels><?xml version="1.0" encoding="UTF-8" standalone="yes"?>
<Relationships xmlns="http://schemas.openxmlformats.org/package/2006/relationships"><Relationship Id="rId9" Type="http://schemas.openxmlformats.org/officeDocument/2006/relationships/tags" Target="../tags/tag220.xml"/><Relationship Id="rId8" Type="http://schemas.openxmlformats.org/officeDocument/2006/relationships/tags" Target="../tags/tag219.xml"/><Relationship Id="rId7" Type="http://schemas.openxmlformats.org/officeDocument/2006/relationships/tags" Target="../tags/tag218.xml"/><Relationship Id="rId6" Type="http://schemas.openxmlformats.org/officeDocument/2006/relationships/tags" Target="../tags/tag217.xml"/><Relationship Id="rId5" Type="http://schemas.openxmlformats.org/officeDocument/2006/relationships/tags" Target="../tags/tag216.xml"/><Relationship Id="rId4" Type="http://schemas.openxmlformats.org/officeDocument/2006/relationships/tags" Target="../tags/tag215.xml"/><Relationship Id="rId3" Type="http://schemas.openxmlformats.org/officeDocument/2006/relationships/tags" Target="../tags/tag214.xml"/><Relationship Id="rId24" Type="http://schemas.openxmlformats.org/officeDocument/2006/relationships/notesSlide" Target="../notesSlides/notesSlide2.xml"/><Relationship Id="rId23" Type="http://schemas.openxmlformats.org/officeDocument/2006/relationships/slideLayout" Target="../slideLayouts/slideLayout17.xml"/><Relationship Id="rId22" Type="http://schemas.openxmlformats.org/officeDocument/2006/relationships/tags" Target="../tags/tag233.xml"/><Relationship Id="rId21" Type="http://schemas.openxmlformats.org/officeDocument/2006/relationships/tags" Target="../tags/tag232.xml"/><Relationship Id="rId20" Type="http://schemas.openxmlformats.org/officeDocument/2006/relationships/tags" Target="../tags/tag231.xml"/><Relationship Id="rId2" Type="http://schemas.openxmlformats.org/officeDocument/2006/relationships/tags" Target="../tags/tag213.xml"/><Relationship Id="rId19" Type="http://schemas.openxmlformats.org/officeDocument/2006/relationships/tags" Target="../tags/tag230.xml"/><Relationship Id="rId18" Type="http://schemas.openxmlformats.org/officeDocument/2006/relationships/tags" Target="../tags/tag229.xml"/><Relationship Id="rId17" Type="http://schemas.openxmlformats.org/officeDocument/2006/relationships/tags" Target="../tags/tag228.xml"/><Relationship Id="rId16" Type="http://schemas.openxmlformats.org/officeDocument/2006/relationships/tags" Target="../tags/tag227.xml"/><Relationship Id="rId15" Type="http://schemas.openxmlformats.org/officeDocument/2006/relationships/tags" Target="../tags/tag226.xml"/><Relationship Id="rId14" Type="http://schemas.openxmlformats.org/officeDocument/2006/relationships/tags" Target="../tags/tag225.xml"/><Relationship Id="rId13" Type="http://schemas.openxmlformats.org/officeDocument/2006/relationships/tags" Target="../tags/tag224.xml"/><Relationship Id="rId12" Type="http://schemas.openxmlformats.org/officeDocument/2006/relationships/tags" Target="../tags/tag223.xml"/><Relationship Id="rId11" Type="http://schemas.openxmlformats.org/officeDocument/2006/relationships/tags" Target="../tags/tag222.xml"/><Relationship Id="rId10" Type="http://schemas.openxmlformats.org/officeDocument/2006/relationships/tags" Target="../tags/tag221.xml"/><Relationship Id="rId1" Type="http://schemas.openxmlformats.org/officeDocument/2006/relationships/tags" Target="../tags/tag212.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3.xml"/><Relationship Id="rId5" Type="http://schemas.openxmlformats.org/officeDocument/2006/relationships/tags" Target="../tags/tag238.xml"/><Relationship Id="rId4" Type="http://schemas.openxmlformats.org/officeDocument/2006/relationships/tags" Target="../tags/tag237.xml"/><Relationship Id="rId3" Type="http://schemas.openxmlformats.org/officeDocument/2006/relationships/tags" Target="../tags/tag236.xml"/><Relationship Id="rId2" Type="http://schemas.openxmlformats.org/officeDocument/2006/relationships/tags" Target="../tags/tag235.xml"/><Relationship Id="rId1" Type="http://schemas.openxmlformats.org/officeDocument/2006/relationships/tags" Target="../tags/tag234.xml"/></Relationships>
</file>

<file path=ppt/slides/_rels/slide4.xml.rels><?xml version="1.0" encoding="UTF-8" standalone="yes"?>
<Relationships xmlns="http://schemas.openxmlformats.org/package/2006/relationships"><Relationship Id="rId9" Type="http://schemas.openxmlformats.org/officeDocument/2006/relationships/tags" Target="../tags/tag247.xml"/><Relationship Id="rId8" Type="http://schemas.openxmlformats.org/officeDocument/2006/relationships/tags" Target="../tags/tag246.xml"/><Relationship Id="rId7" Type="http://schemas.openxmlformats.org/officeDocument/2006/relationships/tags" Target="../tags/tag245.xml"/><Relationship Id="rId6" Type="http://schemas.openxmlformats.org/officeDocument/2006/relationships/tags" Target="../tags/tag244.xml"/><Relationship Id="rId5" Type="http://schemas.openxmlformats.org/officeDocument/2006/relationships/tags" Target="../tags/tag243.xml"/><Relationship Id="rId4" Type="http://schemas.openxmlformats.org/officeDocument/2006/relationships/tags" Target="../tags/tag242.xml"/><Relationship Id="rId3" Type="http://schemas.openxmlformats.org/officeDocument/2006/relationships/tags" Target="../tags/tag241.xml"/><Relationship Id="rId2" Type="http://schemas.openxmlformats.org/officeDocument/2006/relationships/tags" Target="../tags/tag240.xml"/><Relationship Id="rId11" Type="http://schemas.openxmlformats.org/officeDocument/2006/relationships/slideLayout" Target="../slideLayouts/slideLayout17.xml"/><Relationship Id="rId10" Type="http://schemas.openxmlformats.org/officeDocument/2006/relationships/tags" Target="../tags/tag248.xml"/><Relationship Id="rId1" Type="http://schemas.openxmlformats.org/officeDocument/2006/relationships/tags" Target="../tags/tag239.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13.xml"/><Relationship Id="rId5" Type="http://schemas.openxmlformats.org/officeDocument/2006/relationships/tags" Target="../tags/tag253.xml"/><Relationship Id="rId4" Type="http://schemas.openxmlformats.org/officeDocument/2006/relationships/tags" Target="../tags/tag252.xml"/><Relationship Id="rId3" Type="http://schemas.openxmlformats.org/officeDocument/2006/relationships/tags" Target="../tags/tag251.xml"/><Relationship Id="rId2" Type="http://schemas.openxmlformats.org/officeDocument/2006/relationships/tags" Target="../tags/tag250.xml"/><Relationship Id="rId1" Type="http://schemas.openxmlformats.org/officeDocument/2006/relationships/tags" Target="../tags/tag249.xml"/></Relationships>
</file>

<file path=ppt/slides/_rels/slide6.xml.rels><?xml version="1.0" encoding="UTF-8" standalone="yes"?>
<Relationships xmlns="http://schemas.openxmlformats.org/package/2006/relationships"><Relationship Id="rId9" Type="http://schemas.openxmlformats.org/officeDocument/2006/relationships/tags" Target="../tags/tag262.xml"/><Relationship Id="rId8" Type="http://schemas.openxmlformats.org/officeDocument/2006/relationships/tags" Target="../tags/tag261.xml"/><Relationship Id="rId7" Type="http://schemas.openxmlformats.org/officeDocument/2006/relationships/tags" Target="../tags/tag260.xml"/><Relationship Id="rId6" Type="http://schemas.openxmlformats.org/officeDocument/2006/relationships/tags" Target="../tags/tag259.xml"/><Relationship Id="rId5" Type="http://schemas.openxmlformats.org/officeDocument/2006/relationships/tags" Target="../tags/tag258.xml"/><Relationship Id="rId4" Type="http://schemas.openxmlformats.org/officeDocument/2006/relationships/tags" Target="../tags/tag257.xml"/><Relationship Id="rId3" Type="http://schemas.openxmlformats.org/officeDocument/2006/relationships/tags" Target="../tags/tag256.xml"/><Relationship Id="rId2" Type="http://schemas.openxmlformats.org/officeDocument/2006/relationships/tags" Target="../tags/tag255.xml"/><Relationship Id="rId11" Type="http://schemas.openxmlformats.org/officeDocument/2006/relationships/slideLayout" Target="../slideLayouts/slideLayout17.xml"/><Relationship Id="rId10" Type="http://schemas.openxmlformats.org/officeDocument/2006/relationships/tags" Target="../tags/tag263.xml"/><Relationship Id="rId1" Type="http://schemas.openxmlformats.org/officeDocument/2006/relationships/tags" Target="../tags/tag254.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13.xml"/><Relationship Id="rId5" Type="http://schemas.openxmlformats.org/officeDocument/2006/relationships/tags" Target="../tags/tag268.xml"/><Relationship Id="rId4" Type="http://schemas.openxmlformats.org/officeDocument/2006/relationships/tags" Target="../tags/tag267.xml"/><Relationship Id="rId3" Type="http://schemas.openxmlformats.org/officeDocument/2006/relationships/tags" Target="../tags/tag266.xml"/><Relationship Id="rId2" Type="http://schemas.openxmlformats.org/officeDocument/2006/relationships/tags" Target="../tags/tag265.xml"/><Relationship Id="rId1" Type="http://schemas.openxmlformats.org/officeDocument/2006/relationships/tags" Target="../tags/tag26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269.xml"/></Relationships>
</file>

<file path=ppt/slides/_rels/slide9.xml.rels><?xml version="1.0" encoding="UTF-8" standalone="yes"?>
<Relationships xmlns="http://schemas.openxmlformats.org/package/2006/relationships"><Relationship Id="rId9" Type="http://schemas.openxmlformats.org/officeDocument/2006/relationships/tags" Target="../tags/tag278.xml"/><Relationship Id="rId8" Type="http://schemas.openxmlformats.org/officeDocument/2006/relationships/tags" Target="../tags/tag277.xml"/><Relationship Id="rId7" Type="http://schemas.openxmlformats.org/officeDocument/2006/relationships/tags" Target="../tags/tag276.xml"/><Relationship Id="rId6" Type="http://schemas.openxmlformats.org/officeDocument/2006/relationships/tags" Target="../tags/tag275.xml"/><Relationship Id="rId5" Type="http://schemas.openxmlformats.org/officeDocument/2006/relationships/tags" Target="../tags/tag274.xml"/><Relationship Id="rId4" Type="http://schemas.openxmlformats.org/officeDocument/2006/relationships/tags" Target="../tags/tag273.xml"/><Relationship Id="rId3" Type="http://schemas.openxmlformats.org/officeDocument/2006/relationships/tags" Target="../tags/tag272.xml"/><Relationship Id="rId2" Type="http://schemas.openxmlformats.org/officeDocument/2006/relationships/tags" Target="../tags/tag271.xml"/><Relationship Id="rId11" Type="http://schemas.openxmlformats.org/officeDocument/2006/relationships/slideLayout" Target="../slideLayouts/slideLayout17.xml"/><Relationship Id="rId10" Type="http://schemas.openxmlformats.org/officeDocument/2006/relationships/tags" Target="../tags/tag279.xml"/><Relationship Id="rId1" Type="http://schemas.openxmlformats.org/officeDocument/2006/relationships/tags" Target="../tags/tag2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idx="14"/>
            <p:custDataLst>
              <p:tags r:id="rId1"/>
            </p:custDataLst>
          </p:nvPr>
        </p:nvSpPr>
        <p:spPr>
          <a:xfrm>
            <a:off x="2273300" y="2315210"/>
            <a:ext cx="7282815" cy="1549400"/>
          </a:xfrm>
        </p:spPr>
        <p:txBody>
          <a:bodyPr>
            <a:normAutofit fontScale="70000"/>
          </a:bodyPr>
          <a:lstStyle/>
          <a:p>
            <a:r>
              <a:rPr lang="zh-CN" altLang="en-US" sz="7165">
                <a:solidFill>
                  <a:schemeClr val="dk1">
                    <a:lumMod val="85000"/>
                    <a:lumOff val="15000"/>
                  </a:schemeClr>
                </a:solidFill>
              </a:rPr>
              <a:t>平鲁区推进社会独立型煤炭洗选企业产业升级工作方案</a:t>
            </a:r>
            <a:endParaRPr lang="zh-CN" altLang="en-US" sz="7165">
              <a:solidFill>
                <a:schemeClr val="dk1">
                  <a:lumMod val="85000"/>
                  <a:lumOff val="15000"/>
                </a:schemeClr>
              </a:solidFill>
            </a:endParaRPr>
          </a:p>
        </p:txBody>
      </p:sp>
      <p:sp>
        <p:nvSpPr>
          <p:cNvPr id="7" name="文本占位符 6"/>
          <p:cNvSpPr>
            <a:spLocks noGrp="1"/>
          </p:cNvSpPr>
          <p:nvPr>
            <p:ph type="body" sz="quarter" idx="15"/>
            <p:custDataLst>
              <p:tags r:id="rId2"/>
            </p:custDataLst>
          </p:nvPr>
        </p:nvSpPr>
        <p:spPr>
          <a:xfrm>
            <a:off x="2600960" y="4411345"/>
            <a:ext cx="3341370" cy="958850"/>
          </a:xfrm>
        </p:spPr>
        <p:txBody>
          <a:bodyPr>
            <a:normAutofit lnSpcReduction="20000"/>
          </a:bodyPr>
          <a:lstStyle/>
          <a:p>
            <a:r>
              <a:rPr lang="zh-CN" altLang="en-US" sz="1600">
                <a:solidFill>
                  <a:schemeClr val="dk1">
                    <a:lumMod val="50000"/>
                    <a:lumOff val="50000"/>
                  </a:schemeClr>
                </a:solidFill>
              </a:rPr>
              <a:t>关于印发《平鲁区推进社会独立型煤炭洗选企业产业升级工作方案》的通知</a:t>
            </a:r>
            <a:endParaRPr lang="zh-CN" altLang="en-US" sz="1600">
              <a:solidFill>
                <a:schemeClr val="dk1">
                  <a:lumMod val="50000"/>
                  <a:lumOff val="50000"/>
                </a:schemeClr>
              </a:solidFill>
            </a:endParaRPr>
          </a:p>
        </p:txBody>
      </p:sp>
      <p:sp>
        <p:nvSpPr>
          <p:cNvPr id="8" name="文本占位符 7"/>
          <p:cNvSpPr>
            <a:spLocks noGrp="1"/>
          </p:cNvSpPr>
          <p:nvPr>
            <p:ph type="body" sz="quarter" idx="16"/>
            <p:custDataLst>
              <p:tags r:id="rId3"/>
            </p:custDataLst>
          </p:nvPr>
        </p:nvSpPr>
        <p:spPr/>
        <p:txBody>
          <a:bodyPr/>
          <a:lstStyle/>
          <a:p>
            <a:r>
              <a:rPr lang="zh-CN" altLang="en-US" sz="1000">
                <a:solidFill>
                  <a:schemeClr val="dk1">
                    <a:lumMod val="50000"/>
                    <a:lumOff val="50000"/>
                  </a:schemeClr>
                </a:solidFill>
              </a:rPr>
              <a:t>2024-10-28</a:t>
            </a:r>
            <a:endParaRPr lang="zh-CN" altLang="en-US" sz="1000">
              <a:solidFill>
                <a:schemeClr val="dk1">
                  <a:lumMod val="50000"/>
                  <a:lumOff val="50000"/>
                </a:schemeClr>
              </a:solidFill>
            </a:endParaRPr>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04</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702175" y="3010853"/>
            <a:ext cx="4536440" cy="835660"/>
          </a:xfrm>
        </p:spPr>
        <p:txBody>
          <a:bodyPr vert="horz" wrap="square" lIns="0" tIns="0" rIns="0" bIns="0" rtlCol="0" anchor="b" anchorCtr="0">
            <a:normAutofit/>
          </a:bodyPr>
          <a:lstStyle/>
          <a:p>
            <a:r>
              <a:rPr lang="zh-CN" altLang="en-US">
                <a:solidFill>
                  <a:schemeClr val="dk1">
                    <a:lumMod val="85000"/>
                    <a:lumOff val="15000"/>
                  </a:schemeClr>
                </a:solidFill>
              </a:rPr>
              <a:t>主要任务</a:t>
            </a:r>
            <a:endParaRPr lang="zh-CN" altLang="en-US">
              <a:solidFill>
                <a:schemeClr val="dk1">
                  <a:lumMod val="85000"/>
                  <a:lumOff val="15000"/>
                </a:schemeClr>
              </a:solidFill>
            </a:endParaRPr>
          </a:p>
        </p:txBody>
      </p:sp>
    </p:spTree>
    <p:custDataLst>
      <p:tags r:id="rId5"/>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 name="组合 1"/>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11" name="等腰三角形 10"/>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主要任务</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27" name="矩形 26"/>
          <p:cNvSpPr>
            <a:spLocks noChangeAspect="1"/>
          </p:cNvSpPr>
          <p:nvPr>
            <p:custDataLst>
              <p:tags r:id="rId9"/>
            </p:custDataLst>
          </p:nvPr>
        </p:nvSpPr>
        <p:spPr>
          <a:xfrm>
            <a:off x="511810" y="1107440"/>
            <a:ext cx="5141595" cy="184213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31" name="文本框 30"/>
          <p:cNvSpPr txBox="1"/>
          <p:nvPr>
            <p:custDataLst>
              <p:tags r:id="rId10"/>
            </p:custDataLst>
          </p:nvPr>
        </p:nvSpPr>
        <p:spPr>
          <a:xfrm>
            <a:off x="638175" y="1308735"/>
            <a:ext cx="4753610" cy="1390650"/>
          </a:xfrm>
          <a:prstGeom prst="rect">
            <a:avLst/>
          </a:prstGeom>
          <a:noFill/>
        </p:spPr>
        <p:txBody>
          <a:bodyPr wrap="square" rtlCol="0" anchor="ctr" anchorCtr="0">
            <a:noAutofit/>
          </a:bodyPr>
          <a:lstStyle/>
          <a:p>
            <a:pPr algn="l">
              <a:lnSpc>
                <a:spcPct val="130000"/>
              </a:lnSpc>
            </a:pPr>
            <a:r>
              <a:rPr lang="zh-CN" altLang="en-US" sz="1200" spc="150">
                <a:solidFill>
                  <a:schemeClr val="dk1">
                    <a:lumMod val="85000"/>
                    <a:lumOff val="15000"/>
                  </a:schemeClr>
                </a:solidFill>
                <a:latin typeface="微软雅黑" panose="020B0503020204020204" charset="-122"/>
                <a:ea typeface="微软雅黑" panose="020B0503020204020204" charset="-122"/>
              </a:rPr>
              <a:t>（一）规范管理手续齐全已入规社会独立型煤炭洗选企业、储煤场、煤泥烘干、晾晒场等涉煤企业。市场主体登记、用地、环保等手续齐全已入规的社会独立型煤炭洗选企业要加强管理，督促企业依法合规组织生产。（由区应急管理局、区能源局牵头，区统计局、区工信和科技局、区税务局配合）</a:t>
            </a:r>
            <a:endParaRPr lang="zh-CN" altLang="en-US" sz="1200" spc="150">
              <a:solidFill>
                <a:schemeClr val="dk1">
                  <a:lumMod val="85000"/>
                  <a:lumOff val="15000"/>
                </a:schemeClr>
              </a:solidFill>
              <a:latin typeface="微软雅黑" panose="020B0503020204020204" charset="-122"/>
              <a:ea typeface="微软雅黑" panose="020B0503020204020204" charset="-122"/>
            </a:endParaRPr>
          </a:p>
        </p:txBody>
      </p:sp>
      <p:sp>
        <p:nvSpPr>
          <p:cNvPr id="15" name="矩形 14"/>
          <p:cNvSpPr>
            <a:spLocks noChangeAspect="1"/>
          </p:cNvSpPr>
          <p:nvPr>
            <p:custDataLst>
              <p:tags r:id="rId11"/>
            </p:custDataLst>
          </p:nvPr>
        </p:nvSpPr>
        <p:spPr>
          <a:xfrm>
            <a:off x="511810" y="4262755"/>
            <a:ext cx="5142230" cy="177101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2"/>
            </p:custDataLst>
          </p:nvPr>
        </p:nvSpPr>
        <p:spPr>
          <a:xfrm>
            <a:off x="638175" y="4471035"/>
            <a:ext cx="4753610" cy="1354455"/>
          </a:xfrm>
          <a:prstGeom prst="rect">
            <a:avLst/>
          </a:prstGeom>
          <a:noFill/>
        </p:spPr>
        <p:txBody>
          <a:bodyPr wrap="square" rtlCol="0" anchor="ctr" anchorCtr="0">
            <a:noAutofit/>
          </a:bodyPr>
          <a:lstStyle/>
          <a:p>
            <a:pPr algn="l">
              <a:lnSpc>
                <a:spcPct val="130000"/>
              </a:lnSpc>
            </a:pPr>
            <a:r>
              <a:rPr lang="zh-CN" altLang="en-US" sz="1200" spc="150">
                <a:solidFill>
                  <a:schemeClr val="dk1">
                    <a:lumMod val="85000"/>
                    <a:lumOff val="15000"/>
                  </a:schemeClr>
                </a:solidFill>
                <a:latin typeface="微软雅黑" panose="020B0503020204020204" charset="-122"/>
                <a:ea typeface="微软雅黑" panose="020B0503020204020204" charset="-122"/>
              </a:rPr>
              <a:t>（二）推进手续齐全未入规社会独立型煤炭洗选企业、储煤场、煤泥烘干、晾晒场等涉煤企业尽快入规。对符合条件还未入规的社会独立型煤炭洗选企业加快办理入规手续，促进全区经济稳步发展。（由区工信和科技局牵头，区统计局、区应急管理局、区税务局、区小微企业服务中心、区能源局配合）</a:t>
            </a:r>
            <a:endParaRPr lang="zh-CN" altLang="en-US" sz="1200" spc="150">
              <a:solidFill>
                <a:schemeClr val="dk1">
                  <a:lumMod val="85000"/>
                  <a:lumOff val="15000"/>
                </a:schemeClr>
              </a:solidFill>
              <a:latin typeface="微软雅黑" panose="020B0503020204020204" charset="-122"/>
              <a:ea typeface="微软雅黑" panose="020B0503020204020204" charset="-122"/>
            </a:endParaRPr>
          </a:p>
        </p:txBody>
      </p:sp>
      <p:sp>
        <p:nvSpPr>
          <p:cNvPr id="21" name="矩形 20"/>
          <p:cNvSpPr>
            <a:spLocks noChangeAspect="1"/>
          </p:cNvSpPr>
          <p:nvPr>
            <p:custDataLst>
              <p:tags r:id="rId13"/>
            </p:custDataLst>
          </p:nvPr>
        </p:nvSpPr>
        <p:spPr>
          <a:xfrm>
            <a:off x="6186170" y="1107440"/>
            <a:ext cx="5001895" cy="1842770"/>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23" name="文本框 22"/>
          <p:cNvSpPr txBox="1"/>
          <p:nvPr>
            <p:custDataLst>
              <p:tags r:id="rId14"/>
            </p:custDataLst>
          </p:nvPr>
        </p:nvSpPr>
        <p:spPr>
          <a:xfrm>
            <a:off x="6360795" y="1308735"/>
            <a:ext cx="4664710" cy="1390650"/>
          </a:xfrm>
          <a:prstGeom prst="rect">
            <a:avLst/>
          </a:prstGeom>
          <a:noFill/>
        </p:spPr>
        <p:txBody>
          <a:bodyPr wrap="square" rtlCol="0" anchor="ctr" anchorCtr="0">
            <a:noAutofit/>
          </a:bodyPr>
          <a:lstStyle/>
          <a:p>
            <a:pPr algn="l">
              <a:lnSpc>
                <a:spcPct val="130000"/>
              </a:lnSpc>
            </a:pPr>
            <a:r>
              <a:rPr lang="zh-CN" altLang="en-US" sz="1200" spc="150">
                <a:solidFill>
                  <a:schemeClr val="dk1">
                    <a:lumMod val="85000"/>
                    <a:lumOff val="15000"/>
                  </a:schemeClr>
                </a:solidFill>
                <a:latin typeface="微软雅黑" panose="020B0503020204020204" charset="-122"/>
                <a:ea typeface="微软雅黑" panose="020B0503020204020204" charset="-122"/>
              </a:rPr>
              <a:t>（三）手续不全的社会独立型煤炭洗选企业、储煤场、煤泥烘干、晾晒场等涉煤企业，先停产然后补办手续。（由乡（镇）政府、区自然资源局、市生态环境平鲁分局牵头，平鲁公安分局、区市场监管局、区行政审批局配合，国网朔州供电公司平鲁支公司负责停电）</a:t>
            </a:r>
            <a:endParaRPr lang="zh-CN" altLang="en-US" sz="1200" spc="150">
              <a:solidFill>
                <a:schemeClr val="dk1">
                  <a:lumMod val="85000"/>
                  <a:lumOff val="15000"/>
                </a:schemeClr>
              </a:solidFill>
              <a:latin typeface="微软雅黑" panose="020B0503020204020204" charset="-122"/>
              <a:ea typeface="微软雅黑" panose="020B0503020204020204" charset="-122"/>
            </a:endParaRPr>
          </a:p>
        </p:txBody>
      </p:sp>
      <p:sp>
        <p:nvSpPr>
          <p:cNvPr id="4" name="矩形 3"/>
          <p:cNvSpPr>
            <a:spLocks noChangeAspect="1"/>
          </p:cNvSpPr>
          <p:nvPr>
            <p:custDataLst>
              <p:tags r:id="rId15"/>
            </p:custDataLst>
          </p:nvPr>
        </p:nvSpPr>
        <p:spPr>
          <a:xfrm>
            <a:off x="6186170" y="4262755"/>
            <a:ext cx="5001895" cy="177101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nvSpPr>
        <p:spPr>
          <a:xfrm>
            <a:off x="6464935" y="4471035"/>
            <a:ext cx="4560570" cy="1354455"/>
          </a:xfrm>
          <a:prstGeom prst="rect">
            <a:avLst/>
          </a:prstGeom>
          <a:noFill/>
        </p:spPr>
        <p:txBody>
          <a:bodyPr wrap="square" rtlCol="0">
            <a:noAutofit/>
          </a:bodyPr>
          <a:p>
            <a:r>
              <a:rPr lang="zh-CN" altLang="en-US" sz="12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ea"/>
              </a:rPr>
              <a:t>（四）坚决依法依规取缔无任何手续的社会独立型煤炭洗选企业、储煤场、煤泥烘干、晾晒场等涉煤企业。取缔后，责令恢复土地原貌，并采取抑尘措施。（由乡（镇）政府、区自然资源局、市生态环境平鲁分局牵头，平鲁公安分局、区市场监管局、区行政审批局配合，国网朔州供电公司平鲁支公司负责停电）</a:t>
            </a:r>
            <a:endParaRPr lang="zh-CN" altLang="en-US"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endParaRPr lang="zh-CN" altLang="en-US"/>
          </a:p>
        </p:txBody>
      </p:sp>
    </p:spTree>
    <p:custDataLst>
      <p:tags r:id="rId16"/>
    </p:custData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05</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702175" y="3010853"/>
            <a:ext cx="4536440" cy="835660"/>
          </a:xfrm>
        </p:spPr>
        <p:txBody>
          <a:bodyPr vert="horz" wrap="square" lIns="0" tIns="0" rIns="0" bIns="0" rtlCol="0" anchor="b" anchorCtr="0">
            <a:normAutofit/>
          </a:bodyPr>
          <a:lstStyle/>
          <a:p>
            <a:r>
              <a:rPr lang="zh-CN" altLang="en-US">
                <a:solidFill>
                  <a:schemeClr val="dk1">
                    <a:lumMod val="85000"/>
                    <a:lumOff val="15000"/>
                  </a:schemeClr>
                </a:solidFill>
              </a:rPr>
              <a:t>工作步骤</a:t>
            </a:r>
            <a:endParaRPr lang="zh-CN" altLang="en-US">
              <a:solidFill>
                <a:schemeClr val="dk1">
                  <a:lumMod val="85000"/>
                  <a:lumOff val="15000"/>
                </a:schemeClr>
              </a:solidFill>
            </a:endParaRPr>
          </a:p>
        </p:txBody>
      </p:sp>
    </p:spTree>
    <p:custDataLst>
      <p:tags r:id="rId5"/>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 name="组合 1"/>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11" name="等腰三角形 10"/>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全面摸排</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27" name="矩形 26"/>
          <p:cNvSpPr>
            <a:spLocks noChangeAspect="1"/>
          </p:cNvSpPr>
          <p:nvPr>
            <p:custDataLst>
              <p:tags r:id="rId9"/>
            </p:custDataLst>
          </p:nvPr>
        </p:nvSpPr>
        <p:spPr>
          <a:xfrm>
            <a:off x="4283807" y="1691953"/>
            <a:ext cx="3624386" cy="138350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28" name="等腰三角形 27"/>
          <p:cNvSpPr/>
          <p:nvPr>
            <p:custDataLst>
              <p:tags r:id="rId10"/>
            </p:custDataLst>
          </p:nvPr>
        </p:nvSpPr>
        <p:spPr>
          <a:xfrm>
            <a:off x="7548287" y="1619360"/>
            <a:ext cx="161180" cy="138949"/>
          </a:xfrm>
          <a:prstGeom prst="triangle">
            <a:avLst/>
          </a:prstGeom>
          <a:pattFill prst="dkHorz">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9" name="等腰三角形 28"/>
          <p:cNvSpPr/>
          <p:nvPr>
            <p:custDataLst>
              <p:tags r:id="rId11"/>
            </p:custDataLst>
          </p:nvPr>
        </p:nvSpPr>
        <p:spPr>
          <a:xfrm flipV="1">
            <a:off x="7381490" y="1619360"/>
            <a:ext cx="161180" cy="138949"/>
          </a:xfrm>
          <a:prstGeom prst="triangle">
            <a:avLst/>
          </a:prstGeom>
          <a:pattFill prst="wdDnDiag">
            <a:fgClr>
              <a:schemeClr val="accent6"/>
            </a:fgClr>
            <a:bgClr>
              <a:schemeClr val="lt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30" name="等腰三角形 29"/>
          <p:cNvSpPr/>
          <p:nvPr>
            <p:custDataLst>
              <p:tags r:id="rId12"/>
            </p:custDataLst>
          </p:nvPr>
        </p:nvSpPr>
        <p:spPr>
          <a:xfrm>
            <a:off x="7214694" y="1619360"/>
            <a:ext cx="161180" cy="138949"/>
          </a:xfrm>
          <a:prstGeom prst="triangle">
            <a:avLst/>
          </a:prstGeom>
          <a:pattFill prst="wdUpDiag">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31" name="文本框 30"/>
          <p:cNvSpPr txBox="1"/>
          <p:nvPr>
            <p:custDataLst>
              <p:tags r:id="rId13"/>
            </p:custDataLst>
          </p:nvPr>
        </p:nvSpPr>
        <p:spPr>
          <a:xfrm>
            <a:off x="4387809" y="1816128"/>
            <a:ext cx="3419536" cy="1135154"/>
          </a:xfrm>
          <a:prstGeom prst="rect">
            <a:avLst/>
          </a:prstGeom>
          <a:noFill/>
        </p:spPr>
        <p:txBody>
          <a:bodyPr wrap="square" rtlCol="0" anchor="ctr" anchorCtr="0">
            <a:normAutofit lnSpcReduction="20000"/>
          </a:bodyPr>
          <a:lstStyle/>
          <a:p>
            <a:pPr algn="l">
              <a:lnSpc>
                <a:spcPct val="130000"/>
              </a:lnSpc>
            </a:pPr>
            <a:r>
              <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各乡（镇）负责对本辖区社会独立型煤炭洗选企业、储煤场、煤泥烘干、晾晒场等涉煤企业进行全面排查，摸清工商登记、用地、环保手续等情况并建立台账。2024年10月8日前摸清底数，上报推进全区社会独立型煤炭洗选企业产业升级工作专班办公室。</a:t>
            </a:r>
            <a:endPar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15" name="矩形 14"/>
          <p:cNvSpPr>
            <a:spLocks noChangeAspect="1"/>
          </p:cNvSpPr>
          <p:nvPr>
            <p:custDataLst>
              <p:tags r:id="rId14"/>
            </p:custDataLst>
          </p:nvPr>
        </p:nvSpPr>
        <p:spPr>
          <a:xfrm>
            <a:off x="4283807" y="3230744"/>
            <a:ext cx="3624386" cy="138350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7" name="等腰三角形 27"/>
          <p:cNvSpPr/>
          <p:nvPr>
            <p:custDataLst>
              <p:tags r:id="rId15"/>
            </p:custDataLst>
          </p:nvPr>
        </p:nvSpPr>
        <p:spPr>
          <a:xfrm>
            <a:off x="7548287" y="3158152"/>
            <a:ext cx="161180" cy="138949"/>
          </a:xfrm>
          <a:prstGeom prst="triangle">
            <a:avLst/>
          </a:prstGeom>
          <a:pattFill prst="dkHorz">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8" name="等腰三角形 28"/>
          <p:cNvSpPr/>
          <p:nvPr>
            <p:custDataLst>
              <p:tags r:id="rId16"/>
            </p:custDataLst>
          </p:nvPr>
        </p:nvSpPr>
        <p:spPr>
          <a:xfrm flipV="1">
            <a:off x="7381490" y="3158152"/>
            <a:ext cx="161180" cy="138949"/>
          </a:xfrm>
          <a:prstGeom prst="triangle">
            <a:avLst/>
          </a:prstGeom>
          <a:pattFill prst="wdDnDiag">
            <a:fgClr>
              <a:schemeClr val="accent6"/>
            </a:fgClr>
            <a:bgClr>
              <a:schemeClr val="lt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9" name="等腰三角形 29"/>
          <p:cNvSpPr/>
          <p:nvPr>
            <p:custDataLst>
              <p:tags r:id="rId17"/>
            </p:custDataLst>
          </p:nvPr>
        </p:nvSpPr>
        <p:spPr>
          <a:xfrm>
            <a:off x="7214694" y="3158152"/>
            <a:ext cx="161180" cy="138949"/>
          </a:xfrm>
          <a:prstGeom prst="triangle">
            <a:avLst/>
          </a:prstGeom>
          <a:pattFill prst="wdUpDiag">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8"/>
            </p:custDataLst>
          </p:nvPr>
        </p:nvSpPr>
        <p:spPr>
          <a:xfrm>
            <a:off x="4387809" y="3354920"/>
            <a:ext cx="3419536" cy="1135154"/>
          </a:xfrm>
          <a:prstGeom prst="rect">
            <a:avLst/>
          </a:prstGeom>
          <a:noFill/>
        </p:spPr>
        <p:txBody>
          <a:bodyPr wrap="square" rtlCol="0" anchor="ctr" anchorCtr="0">
            <a:normAutofit lnSpcReduction="20000"/>
          </a:bodyPr>
          <a:lstStyle/>
          <a:p>
            <a:pPr algn="l">
              <a:lnSpc>
                <a:spcPct val="130000"/>
              </a:lnSpc>
            </a:pPr>
            <a:r>
              <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区自然资源局负责摸排全区社会独立型煤炭洗选企业、储煤场、煤泥烘干、晾晒场等涉煤企业的用地手续情况，并从用地手续方面草拟关闭或保留企业的意见，列出关闭或保留企业的名单。2024年10月8日前摸清底数，上报推进全区社会独立型煤炭洗选企业产业升级工作专班办公室。</a:t>
            </a:r>
            <a:endPar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
        <p:nvSpPr>
          <p:cNvPr id="21" name="矩形 20"/>
          <p:cNvSpPr>
            <a:spLocks noChangeAspect="1"/>
          </p:cNvSpPr>
          <p:nvPr>
            <p:custDataLst>
              <p:tags r:id="rId19"/>
            </p:custDataLst>
          </p:nvPr>
        </p:nvSpPr>
        <p:spPr>
          <a:xfrm>
            <a:off x="4283807" y="4769535"/>
            <a:ext cx="3624386" cy="1383505"/>
          </a:xfrm>
          <a:prstGeom prst="rect">
            <a:avLst/>
          </a:prstGeom>
          <a:noFill/>
          <a:ln w="12700">
            <a:solidFill>
              <a:schemeClr val="accent1">
                <a:alpha val="84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24" name="等腰三角形 27"/>
          <p:cNvSpPr/>
          <p:nvPr>
            <p:custDataLst>
              <p:tags r:id="rId20"/>
            </p:custDataLst>
          </p:nvPr>
        </p:nvSpPr>
        <p:spPr>
          <a:xfrm>
            <a:off x="7548287" y="4696943"/>
            <a:ext cx="161180" cy="138949"/>
          </a:xfrm>
          <a:prstGeom prst="triangle">
            <a:avLst/>
          </a:prstGeom>
          <a:pattFill prst="dkHorz">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5" name="等腰三角形 28"/>
          <p:cNvSpPr/>
          <p:nvPr>
            <p:custDataLst>
              <p:tags r:id="rId21"/>
            </p:custDataLst>
          </p:nvPr>
        </p:nvSpPr>
        <p:spPr>
          <a:xfrm flipV="1">
            <a:off x="7381490" y="4696943"/>
            <a:ext cx="161180" cy="138949"/>
          </a:xfrm>
          <a:prstGeom prst="triangle">
            <a:avLst/>
          </a:prstGeom>
          <a:pattFill prst="wdDnDiag">
            <a:fgClr>
              <a:schemeClr val="accent6"/>
            </a:fgClr>
            <a:bgClr>
              <a:schemeClr val="lt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32" name="等腰三角形 29"/>
          <p:cNvSpPr/>
          <p:nvPr>
            <p:custDataLst>
              <p:tags r:id="rId22"/>
            </p:custDataLst>
          </p:nvPr>
        </p:nvSpPr>
        <p:spPr>
          <a:xfrm>
            <a:off x="7214694" y="4696943"/>
            <a:ext cx="161180" cy="138949"/>
          </a:xfrm>
          <a:prstGeom prst="triangle">
            <a:avLst/>
          </a:prstGeom>
          <a:pattFill prst="wdUpDiag">
            <a:fgClr>
              <a:schemeClr val="accent1"/>
            </a:fgClr>
            <a:bgClr>
              <a:schemeClr val="lt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3" name="文本框 22"/>
          <p:cNvSpPr txBox="1"/>
          <p:nvPr>
            <p:custDataLst>
              <p:tags r:id="rId23"/>
            </p:custDataLst>
          </p:nvPr>
        </p:nvSpPr>
        <p:spPr>
          <a:xfrm>
            <a:off x="4387809" y="4893711"/>
            <a:ext cx="3419536" cy="1135154"/>
          </a:xfrm>
          <a:prstGeom prst="rect">
            <a:avLst/>
          </a:prstGeom>
          <a:noFill/>
        </p:spPr>
        <p:txBody>
          <a:bodyPr wrap="square" rtlCol="0" anchor="ctr" anchorCtr="0">
            <a:normAutofit lnSpcReduction="20000"/>
          </a:bodyPr>
          <a:lstStyle/>
          <a:p>
            <a:pPr algn="l">
              <a:lnSpc>
                <a:spcPct val="130000"/>
              </a:lnSpc>
            </a:pPr>
            <a:r>
              <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市生态环境局平鲁分局负责摸排全区社会独立型煤炭洗选企业、储煤场、煤泥烘干、晾晒场等涉煤企业的环保手续情况，并从环保手续方面草拟关闭或保留企业的意见，列出关闭或保留企业的名单。2024年10月8日前摸清底数，上报推进全区社会独立型煤炭洗选企业产业升级工作专班办公室。</a:t>
            </a:r>
            <a:endParaRPr lang="zh-CN" altLang="en-US" sz="1000" spc="15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Tree>
    <p:custDataLst>
      <p:tags r:id="rId24"/>
    </p:custData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5" name="组合 4"/>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11" name="等腰三角形 10"/>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全面摸排</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2" name="矩形 1"/>
          <p:cNvSpPr/>
          <p:nvPr>
            <p:custDataLst>
              <p:tags r:id="rId9"/>
            </p:custDataLst>
          </p:nvPr>
        </p:nvSpPr>
        <p:spPr>
          <a:xfrm>
            <a:off x="1328767" y="2337283"/>
            <a:ext cx="2984550" cy="3278062"/>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 name="文本框 3"/>
          <p:cNvSpPr txBox="1"/>
          <p:nvPr>
            <p:custDataLst>
              <p:tags r:id="rId10"/>
            </p:custDataLst>
          </p:nvPr>
        </p:nvSpPr>
        <p:spPr>
          <a:xfrm>
            <a:off x="1453087" y="2579816"/>
            <a:ext cx="2736423" cy="2930482"/>
          </a:xfrm>
          <a:prstGeom prst="rect">
            <a:avLst/>
          </a:prstGeom>
          <a:noFill/>
        </p:spPr>
        <p:txBody>
          <a:bodyPr wrap="square" rtlCol="0" anchor="t"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区行政审批局负责摸排全区社会独立型煤炭洗选企业、储煤场、煤泥烘干、晾晒场等涉煤企业的市场主体登记及立项备案情况，并列出有市场主体登记企业的名单，2024年10月8日前摸清底数，上报推进全区社会独立型煤炭洗选企业产业升级工作专班办公室。</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19" name="圆角矩形 18"/>
          <p:cNvSpPr/>
          <p:nvPr>
            <p:custDataLst>
              <p:tags r:id="rId11"/>
            </p:custDataLst>
          </p:nvPr>
        </p:nvSpPr>
        <p:spPr>
          <a:xfrm>
            <a:off x="1907036" y="2128734"/>
            <a:ext cx="1828011" cy="424304"/>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0000"/>
          </a:bodyPr>
          <a:p>
            <a:pPr algn="ctr"/>
            <a:r>
              <a:rPr lang="en-US" altLang="zh-CN" sz="2000" b="1">
                <a:solidFill>
                  <a:schemeClr val="dk1">
                    <a:lumMod val="85000"/>
                    <a:lumOff val="15000"/>
                  </a:schemeClr>
                </a:solidFill>
                <a:latin typeface="微软雅黑" panose="020B0503020204020204" charset="-122"/>
                <a:ea typeface="微软雅黑" panose="020B0503020204020204" charset="-122"/>
              </a:rPr>
              <a:t>01</a:t>
            </a:r>
            <a:endParaRPr lang="en-US" altLang="zh-CN" sz="2000" b="1">
              <a:solidFill>
                <a:schemeClr val="dk1">
                  <a:lumMod val="85000"/>
                  <a:lumOff val="15000"/>
                </a:schemeClr>
              </a:solidFill>
              <a:latin typeface="微软雅黑" panose="020B0503020204020204" charset="-122"/>
              <a:ea typeface="微软雅黑" panose="020B0503020204020204" charset="-122"/>
            </a:endParaRPr>
          </a:p>
        </p:txBody>
      </p:sp>
      <p:sp>
        <p:nvSpPr>
          <p:cNvPr id="21" name="L 形 20"/>
          <p:cNvSpPr/>
          <p:nvPr>
            <p:custDataLst>
              <p:tags r:id="rId12"/>
            </p:custDataLst>
          </p:nvPr>
        </p:nvSpPr>
        <p:spPr>
          <a:xfrm rot="5400000">
            <a:off x="1303020" y="2311536"/>
            <a:ext cx="194129" cy="194129"/>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2" name="L 形 21"/>
          <p:cNvSpPr/>
          <p:nvPr>
            <p:custDataLst>
              <p:tags r:id="rId13"/>
            </p:custDataLst>
          </p:nvPr>
        </p:nvSpPr>
        <p:spPr>
          <a:xfrm rot="16200000" flipH="1">
            <a:off x="4145449" y="2311536"/>
            <a:ext cx="194129" cy="194129"/>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4" name="L 形 23"/>
          <p:cNvSpPr/>
          <p:nvPr>
            <p:custDataLst>
              <p:tags r:id="rId14"/>
            </p:custDataLst>
          </p:nvPr>
        </p:nvSpPr>
        <p:spPr>
          <a:xfrm rot="16200000" flipV="1">
            <a:off x="1303020" y="5449536"/>
            <a:ext cx="194129" cy="194129"/>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L 形 24"/>
          <p:cNvSpPr/>
          <p:nvPr>
            <p:custDataLst>
              <p:tags r:id="rId15"/>
            </p:custDataLst>
          </p:nvPr>
        </p:nvSpPr>
        <p:spPr>
          <a:xfrm rot="5400000" flipH="1" flipV="1">
            <a:off x="4145449" y="5449536"/>
            <a:ext cx="194129" cy="194129"/>
          </a:xfrm>
          <a:prstGeom prst="corner">
            <a:avLst>
              <a:gd name="adj1" fmla="val 28116"/>
              <a:gd name="adj2" fmla="val 273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7" name="矩形 26"/>
          <p:cNvSpPr/>
          <p:nvPr>
            <p:custDataLst>
              <p:tags r:id="rId16"/>
            </p:custDataLst>
          </p:nvPr>
        </p:nvSpPr>
        <p:spPr>
          <a:xfrm>
            <a:off x="4686128" y="2337283"/>
            <a:ext cx="2984550" cy="3278062"/>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8" name="文本框 27"/>
          <p:cNvSpPr txBox="1"/>
          <p:nvPr>
            <p:custDataLst>
              <p:tags r:id="rId17"/>
            </p:custDataLst>
          </p:nvPr>
        </p:nvSpPr>
        <p:spPr>
          <a:xfrm>
            <a:off x="4810450" y="2579816"/>
            <a:ext cx="2736423" cy="2930482"/>
          </a:xfrm>
          <a:prstGeom prst="rect">
            <a:avLst/>
          </a:prstGeom>
          <a:noFill/>
        </p:spPr>
        <p:txBody>
          <a:bodyPr wrap="square" rtlCol="0" anchor="t"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区统计局负责摸排全区社会独立型煤炭洗选企业、储煤场、煤泥烘干、晾晒场等涉煤企业的入规入统情况，并列出入规入统企业的名单，2024年10月8日前摸清底数，上报推进全区社会独立型煤炭洗选企业产业升级工作专班办公室。</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30" name="圆角矩形 29"/>
          <p:cNvSpPr/>
          <p:nvPr>
            <p:custDataLst>
              <p:tags r:id="rId18"/>
            </p:custDataLst>
          </p:nvPr>
        </p:nvSpPr>
        <p:spPr>
          <a:xfrm>
            <a:off x="5264398" y="2128734"/>
            <a:ext cx="1828011" cy="42430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0000"/>
          </a:bodyPr>
          <a:p>
            <a:pPr algn="ctr"/>
            <a:r>
              <a:rPr lang="en-US" altLang="zh-CN" sz="2000" b="1">
                <a:solidFill>
                  <a:schemeClr val="lt1"/>
                </a:solidFill>
                <a:latin typeface="微软雅黑" panose="020B0503020204020204" charset="-122"/>
                <a:ea typeface="微软雅黑" panose="020B0503020204020204" charset="-122"/>
              </a:rPr>
              <a:t>02</a:t>
            </a:r>
            <a:endParaRPr lang="en-US" altLang="zh-CN" sz="2000" b="1">
              <a:solidFill>
                <a:schemeClr val="lt1"/>
              </a:solidFill>
              <a:latin typeface="微软雅黑" panose="020B0503020204020204" charset="-122"/>
              <a:ea typeface="微软雅黑" panose="020B0503020204020204" charset="-122"/>
            </a:endParaRPr>
          </a:p>
        </p:txBody>
      </p:sp>
      <p:sp>
        <p:nvSpPr>
          <p:cNvPr id="32" name="L 形 31"/>
          <p:cNvSpPr/>
          <p:nvPr>
            <p:custDataLst>
              <p:tags r:id="rId19"/>
            </p:custDataLst>
          </p:nvPr>
        </p:nvSpPr>
        <p:spPr>
          <a:xfrm rot="5400000">
            <a:off x="4660381" y="2311536"/>
            <a:ext cx="194129" cy="194129"/>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3" name="L 形 32"/>
          <p:cNvSpPr/>
          <p:nvPr>
            <p:custDataLst>
              <p:tags r:id="rId20"/>
            </p:custDataLst>
          </p:nvPr>
        </p:nvSpPr>
        <p:spPr>
          <a:xfrm rot="16200000" flipH="1">
            <a:off x="7502810" y="2311536"/>
            <a:ext cx="194129" cy="194129"/>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5" name="L 形 34"/>
          <p:cNvSpPr/>
          <p:nvPr>
            <p:custDataLst>
              <p:tags r:id="rId21"/>
            </p:custDataLst>
          </p:nvPr>
        </p:nvSpPr>
        <p:spPr>
          <a:xfrm rot="16200000" flipV="1">
            <a:off x="4660381" y="5449536"/>
            <a:ext cx="194129" cy="194129"/>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6" name="L 形 35"/>
          <p:cNvSpPr/>
          <p:nvPr>
            <p:custDataLst>
              <p:tags r:id="rId22"/>
            </p:custDataLst>
          </p:nvPr>
        </p:nvSpPr>
        <p:spPr>
          <a:xfrm rot="5400000" flipH="1" flipV="1">
            <a:off x="7502810" y="5449536"/>
            <a:ext cx="194129" cy="194129"/>
          </a:xfrm>
          <a:prstGeom prst="corner">
            <a:avLst>
              <a:gd name="adj1" fmla="val 28116"/>
              <a:gd name="adj2" fmla="val 273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矩形 25"/>
          <p:cNvSpPr/>
          <p:nvPr>
            <p:custDataLst>
              <p:tags r:id="rId23"/>
            </p:custDataLst>
          </p:nvPr>
        </p:nvSpPr>
        <p:spPr>
          <a:xfrm>
            <a:off x="7878684" y="2337283"/>
            <a:ext cx="2984550" cy="3278062"/>
          </a:xfrm>
          <a:prstGeom prst="rect">
            <a:avLst/>
          </a:prstGeom>
          <a:solidFill>
            <a:schemeClr val="lt1">
              <a:lumMod val="95000"/>
              <a:alpha val="50000"/>
            </a:schemeClr>
          </a:solidFill>
          <a:ln>
            <a:solidFill>
              <a:schemeClr val="lt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9" name="文本框 28"/>
          <p:cNvSpPr txBox="1"/>
          <p:nvPr>
            <p:custDataLst>
              <p:tags r:id="rId24"/>
            </p:custDataLst>
          </p:nvPr>
        </p:nvSpPr>
        <p:spPr>
          <a:xfrm>
            <a:off x="8003006" y="2579816"/>
            <a:ext cx="2736423" cy="2930482"/>
          </a:xfrm>
          <a:prstGeom prst="rect">
            <a:avLst/>
          </a:prstGeom>
          <a:noFill/>
        </p:spPr>
        <p:txBody>
          <a:bodyPr wrap="square" rtlCol="0" anchor="t"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国网朔州供电公司平鲁支公司负责摸排全区社会独立型煤炭洗选企业、储煤场、煤泥烘干、晾晒场等涉煤企业的供电情况（包括辖区内其他供电单位供电的涉煤企业），列出供电企业名单，2024年10月8日前摸清底数，上报推进全区社会独立型煤炭洗选企业产业升级工作专班办公室。</a:t>
            </a:r>
            <a:endParaRPr lang="zh-CN" altLang="en-US" sz="1300" spc="150">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
        <p:nvSpPr>
          <p:cNvPr id="37" name="圆角矩形 29"/>
          <p:cNvSpPr/>
          <p:nvPr>
            <p:custDataLst>
              <p:tags r:id="rId25"/>
            </p:custDataLst>
          </p:nvPr>
        </p:nvSpPr>
        <p:spPr>
          <a:xfrm>
            <a:off x="8456954" y="2128734"/>
            <a:ext cx="1828011" cy="424304"/>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0000"/>
          </a:bodyPr>
          <a:p>
            <a:pPr algn="ctr"/>
            <a:r>
              <a:rPr lang="en-US" altLang="zh-CN" sz="2000" b="1">
                <a:solidFill>
                  <a:schemeClr val="lt1"/>
                </a:solidFill>
                <a:latin typeface="微软雅黑" panose="020B0503020204020204" charset="-122"/>
                <a:ea typeface="微软雅黑" panose="020B0503020204020204" charset="-122"/>
              </a:rPr>
              <a:t>03</a:t>
            </a:r>
            <a:endParaRPr lang="en-US" altLang="zh-CN" sz="2000" b="1">
              <a:solidFill>
                <a:schemeClr val="lt1"/>
              </a:solidFill>
              <a:latin typeface="微软雅黑" panose="020B0503020204020204" charset="-122"/>
              <a:ea typeface="微软雅黑" panose="020B0503020204020204" charset="-122"/>
            </a:endParaRPr>
          </a:p>
        </p:txBody>
      </p:sp>
      <p:sp>
        <p:nvSpPr>
          <p:cNvPr id="39" name="L 形 38"/>
          <p:cNvSpPr/>
          <p:nvPr>
            <p:custDataLst>
              <p:tags r:id="rId26"/>
            </p:custDataLst>
          </p:nvPr>
        </p:nvSpPr>
        <p:spPr>
          <a:xfrm rot="5400000">
            <a:off x="7852938" y="2311536"/>
            <a:ext cx="194129" cy="194129"/>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0" name="L 形 39"/>
          <p:cNvSpPr/>
          <p:nvPr>
            <p:custDataLst>
              <p:tags r:id="rId27"/>
            </p:custDataLst>
          </p:nvPr>
        </p:nvSpPr>
        <p:spPr>
          <a:xfrm rot="16200000" flipH="1">
            <a:off x="10695367" y="2311536"/>
            <a:ext cx="194129" cy="194129"/>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2" name="L 形 41"/>
          <p:cNvSpPr/>
          <p:nvPr>
            <p:custDataLst>
              <p:tags r:id="rId28"/>
            </p:custDataLst>
          </p:nvPr>
        </p:nvSpPr>
        <p:spPr>
          <a:xfrm rot="16200000" flipV="1">
            <a:off x="7852938" y="5449536"/>
            <a:ext cx="194129" cy="194129"/>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43" name="L 形 42"/>
          <p:cNvSpPr/>
          <p:nvPr>
            <p:custDataLst>
              <p:tags r:id="rId29"/>
            </p:custDataLst>
          </p:nvPr>
        </p:nvSpPr>
        <p:spPr>
          <a:xfrm rot="5400000" flipH="1" flipV="1">
            <a:off x="10695367" y="5449536"/>
            <a:ext cx="194129" cy="194129"/>
          </a:xfrm>
          <a:prstGeom prst="corner">
            <a:avLst>
              <a:gd name="adj1" fmla="val 28116"/>
              <a:gd name="adj2" fmla="val 273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Tree>
    <p:custDataLst>
      <p:tags r:id="rId30"/>
    </p:custData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整顿关闭</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1585071" y="1837436"/>
            <a:ext cx="9021857" cy="4097528"/>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乡（镇）政府、区自然资源局、市生态环境局平鲁分局牵头，对市场主体登记、用地、环保等无任何手续的社会独立型煤炭洗选企业、储煤场、煤泥烘干、晾晒场等涉煤企业，要坚决依法依规予以取缔，于2024年10月29日前全部关闭到位，并恢复土地原貌，采取抑尘措施。
经确定关闭的社会独立型煤炭洗选企业、储煤场、煤泥烘干、晾晒场等涉煤企业，区行政审批局要责令其办理经营范围变更登记或注销登记；区税务局要取消登记；区供电公司要停止供电，拆除供电线路；区自然资源局要报经原批准用地的政府或有批准权的政府依法收回土地使用权。其他有关单位按照各自职责，采取相应措施。关闭名单由区政府及时向社会公布。
（三）监督检查。区政府、区纪委监委将对本方案实施情况进行监督检查，未按要求完成的，严肃追究相关部门责任。</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06</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645660" y="3010853"/>
            <a:ext cx="4536440" cy="835660"/>
          </a:xfrm>
        </p:spPr>
        <p:txBody>
          <a:bodyPr vert="horz" wrap="square" lIns="0" tIns="0" rIns="0" bIns="0" rtlCol="0" anchor="b" anchorCtr="0">
            <a:normAutofit/>
          </a:bodyPr>
          <a:lstStyle/>
          <a:p>
            <a:r>
              <a:rPr lang="zh-CN" altLang="en-US">
                <a:solidFill>
                  <a:schemeClr val="dk1">
                    <a:lumMod val="85000"/>
                    <a:lumOff val="15000"/>
                  </a:schemeClr>
                </a:solidFill>
              </a:rPr>
              <a:t>相关要求</a:t>
            </a:r>
            <a:endParaRPr lang="zh-CN" altLang="en-US">
              <a:solidFill>
                <a:schemeClr val="dk1">
                  <a:lumMod val="85000"/>
                  <a:lumOff val="15000"/>
                </a:schemeClr>
              </a:solidFill>
            </a:endParaRPr>
          </a:p>
        </p:txBody>
      </p:sp>
    </p:spTree>
    <p:custDataLst>
      <p:tags r:id="rId5"/>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相关要求</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2659832" y="1960779"/>
            <a:ext cx="6872335" cy="3850842"/>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（一）明确职责分工。区政府负责统筹推进全区煤炭洗选企业产业升级工作。各成员单位主要负责人要高度重视，按照实施方案认真组织实施。相关部门要明确工作目标，强化推进措施，确保按时完成任务。
（二）推动工作达标。区应急管理局、能源局要对保留的社会独立型煤炭洗选企业还未认定标准化等级的，要积极推动煤炭洗选企业标准化等级评定工作。通过推动标准化建设，提升洗选企业管理水平，促进煤炭洗选企业产业升级，实现规范化发展。</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相关要求</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2548231" y="2265033"/>
            <a:ext cx="7095537" cy="3242333"/>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三）构建长效机制。各乡（镇）政府、区自然资源局、市生态环境局平鲁分局等相关部门，要持续开展监督检查，强化信息共享、联合执法。坚决防止非法违规社会独立型煤炭洗选企业、储煤场、煤泥烘干、晾晒场等涉煤企业死灰复燃，严厉打击顶风违规行为。</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idx="13"/>
            <p:custDataLst>
              <p:tags r:id="rId1"/>
            </p:custDataLst>
          </p:nvPr>
        </p:nvSpPr>
        <p:spPr/>
        <p:txBody>
          <a:bodyPr vert="horz" wrap="square" lIns="0" tIns="0" rIns="0" bIns="0" rtlCol="0" anchor="b" anchorCtr="0">
            <a:normAutofit/>
          </a:bodyPr>
          <a:lstStyle/>
          <a:p>
            <a:pPr algn="dist"/>
            <a:r>
              <a:rPr lang="zh-CN" altLang="en-US">
                <a:solidFill>
                  <a:schemeClr val="dk1">
                    <a:lumMod val="85000"/>
                    <a:lumOff val="15000"/>
                  </a:schemeClr>
                </a:solidFill>
              </a:rPr>
              <a:t>谢谢</a:t>
            </a:r>
            <a:endParaRPr lang="zh-CN" altLang="en-US">
              <a:solidFill>
                <a:schemeClr val="dk1">
                  <a:lumMod val="85000"/>
                  <a:lumOff val="15000"/>
                </a:schemeClr>
              </a:solidFill>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5" name="组合 4"/>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11" name="等腰三角形 10"/>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 name="等腰三角形 2"/>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sp>
        <p:nvSpPr>
          <p:cNvPr id="8" name="矩形 7"/>
          <p:cNvSpPr/>
          <p:nvPr>
            <p:custDataLst>
              <p:tags r:id="rId7"/>
            </p:custDataLst>
          </p:nvPr>
        </p:nvSpPr>
        <p:spPr>
          <a:xfrm>
            <a:off x="2897505" y="1515110"/>
            <a:ext cx="76200" cy="922655"/>
          </a:xfrm>
          <a:prstGeom prst="rect">
            <a:avLst/>
          </a:prstGeom>
          <a:solidFill>
            <a:schemeClr val="dk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4" name="文本框 3"/>
          <p:cNvSpPr txBox="1"/>
          <p:nvPr>
            <p:custDataLst>
              <p:tags r:id="rId8"/>
            </p:custDataLst>
          </p:nvPr>
        </p:nvSpPr>
        <p:spPr>
          <a:xfrm>
            <a:off x="1212215" y="1592262"/>
            <a:ext cx="1526540" cy="768350"/>
          </a:xfrm>
          <a:prstGeom prst="rect">
            <a:avLst/>
          </a:prstGeom>
          <a:noFill/>
        </p:spPr>
        <p:txBody>
          <a:bodyPr wrap="square" rtlCol="0">
            <a:normAutofit fontScale="80000"/>
          </a:bodyPr>
          <a:lstStyle/>
          <a:p>
            <a:pPr algn="r"/>
            <a:r>
              <a:rPr lang="zh-CN" altLang="en-US" sz="4445" b="1" spc="300">
                <a:solidFill>
                  <a:schemeClr val="dk1">
                    <a:lumMod val="85000"/>
                    <a:lumOff val="15000"/>
                  </a:schemeClr>
                </a:solidFill>
                <a:uFillTx/>
                <a:latin typeface="汉仪旗黑-85S" panose="00020600040101010101" charset="-128"/>
                <a:ea typeface="汉仪旗黑-85S" panose="00020600040101010101" charset="-128"/>
              </a:rPr>
              <a:t>目录</a:t>
            </a:r>
            <a:endParaRPr lang="zh-CN" altLang="en-US" sz="4445" b="1" spc="300">
              <a:solidFill>
                <a:schemeClr val="dk1">
                  <a:lumMod val="85000"/>
                  <a:lumOff val="15000"/>
                </a:schemeClr>
              </a:solidFill>
              <a:uFillTx/>
              <a:latin typeface="汉仪旗黑-85S" panose="00020600040101010101" charset="-128"/>
              <a:ea typeface="汉仪旗黑-85S" panose="00020600040101010101" charset="-128"/>
            </a:endParaRPr>
          </a:p>
        </p:txBody>
      </p:sp>
      <p:sp>
        <p:nvSpPr>
          <p:cNvPr id="2" name="文本框 1"/>
          <p:cNvSpPr txBox="1"/>
          <p:nvPr>
            <p:custDataLst>
              <p:tags r:id="rId9"/>
            </p:custDataLst>
          </p:nvPr>
        </p:nvSpPr>
        <p:spPr>
          <a:xfrm>
            <a:off x="4447855" y="2360612"/>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01.</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21" name="文本框 20"/>
          <p:cNvSpPr txBox="1"/>
          <p:nvPr>
            <p:custDataLst>
              <p:tags r:id="rId10"/>
            </p:custDataLst>
          </p:nvPr>
        </p:nvSpPr>
        <p:spPr>
          <a:xfrm>
            <a:off x="5448616" y="2431414"/>
            <a:ext cx="2320290" cy="441961"/>
          </a:xfrm>
          <a:prstGeom prst="rect">
            <a:avLst/>
          </a:prstGeom>
          <a:noFill/>
        </p:spPr>
        <p:txBody>
          <a:bodyPr wrap="square" tIns="0" bIns="0" rtlCol="0" anchor="ctr">
            <a:normAutofit fontScale="80000"/>
          </a:bodyPr>
          <a:lstStyle/>
          <a:p>
            <a:pPr algn="l"/>
            <a:r>
              <a:rPr lang="zh-CN" altLang="en-US" sz="17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平鲁区推进社会独立型煤炭洗选企业</a:t>
            </a:r>
            <a:r>
              <a:rPr lang="zh-CN" altLang="en-US" sz="17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sym typeface="+mn-ea"/>
              </a:rPr>
              <a:t>产业升级工作方案</a:t>
            </a:r>
            <a:endParaRPr lang="zh-CN" altLang="en-US" sz="17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11"/>
            </p:custDataLst>
          </p:nvPr>
        </p:nvSpPr>
        <p:spPr>
          <a:xfrm>
            <a:off x="4447855" y="3213194"/>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03.</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23" name="文本框 22"/>
          <p:cNvSpPr txBox="1"/>
          <p:nvPr>
            <p:custDataLst>
              <p:tags r:id="rId12"/>
            </p:custDataLst>
          </p:nvPr>
        </p:nvSpPr>
        <p:spPr>
          <a:xfrm>
            <a:off x="5448616" y="3283996"/>
            <a:ext cx="2320290" cy="441961"/>
          </a:xfrm>
          <a:prstGeom prst="rect">
            <a:avLst/>
          </a:prstGeom>
          <a:noFill/>
        </p:spPr>
        <p:txBody>
          <a:bodyPr wrap="square" tIns="0" bIns="0" rtlCol="0" anchor="ctr">
            <a:normAutofit/>
          </a:bodyPr>
          <a:lstStyle/>
          <a:p>
            <a:r>
              <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组织机构</a:t>
            </a:r>
            <a:endPar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12" name="文本框 11"/>
          <p:cNvSpPr txBox="1"/>
          <p:nvPr>
            <p:custDataLst>
              <p:tags r:id="rId13"/>
            </p:custDataLst>
          </p:nvPr>
        </p:nvSpPr>
        <p:spPr>
          <a:xfrm>
            <a:off x="4447855" y="4059539"/>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05.</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25" name="文本框 24"/>
          <p:cNvSpPr txBox="1"/>
          <p:nvPr>
            <p:custDataLst>
              <p:tags r:id="rId14"/>
            </p:custDataLst>
          </p:nvPr>
        </p:nvSpPr>
        <p:spPr>
          <a:xfrm>
            <a:off x="5448616" y="4130341"/>
            <a:ext cx="2320290" cy="441961"/>
          </a:xfrm>
          <a:prstGeom prst="rect">
            <a:avLst/>
          </a:prstGeom>
          <a:noFill/>
        </p:spPr>
        <p:txBody>
          <a:bodyPr wrap="square" tIns="0" bIns="0" rtlCol="0" anchor="ctr">
            <a:normAutofit/>
          </a:bodyPr>
          <a:lstStyle/>
          <a:p>
            <a:r>
              <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工作步骤</a:t>
            </a:r>
            <a:endPar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40" name="文本框 39"/>
          <p:cNvSpPr txBox="1"/>
          <p:nvPr>
            <p:custDataLst>
              <p:tags r:id="rId15"/>
            </p:custDataLst>
          </p:nvPr>
        </p:nvSpPr>
        <p:spPr>
          <a:xfrm>
            <a:off x="8060197" y="2360612"/>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02.</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29" name="文本框 28"/>
          <p:cNvSpPr txBox="1"/>
          <p:nvPr>
            <p:custDataLst>
              <p:tags r:id="rId16"/>
            </p:custDataLst>
          </p:nvPr>
        </p:nvSpPr>
        <p:spPr>
          <a:xfrm>
            <a:off x="9060958" y="2431414"/>
            <a:ext cx="2320290" cy="441961"/>
          </a:xfrm>
          <a:prstGeom prst="rect">
            <a:avLst/>
          </a:prstGeom>
          <a:noFill/>
        </p:spPr>
        <p:txBody>
          <a:bodyPr wrap="square" tIns="0" bIns="0" rtlCol="0" anchor="ctr">
            <a:normAutofit/>
          </a:bodyPr>
          <a:lstStyle/>
          <a:p>
            <a:r>
              <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指导思想</a:t>
            </a:r>
            <a:endPar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43" name="文本框 42"/>
          <p:cNvSpPr txBox="1"/>
          <p:nvPr>
            <p:custDataLst>
              <p:tags r:id="rId17"/>
            </p:custDataLst>
          </p:nvPr>
        </p:nvSpPr>
        <p:spPr>
          <a:xfrm>
            <a:off x="8060197" y="3206957"/>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04.</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31" name="文本框 30"/>
          <p:cNvSpPr txBox="1"/>
          <p:nvPr>
            <p:custDataLst>
              <p:tags r:id="rId18"/>
            </p:custDataLst>
          </p:nvPr>
        </p:nvSpPr>
        <p:spPr>
          <a:xfrm>
            <a:off x="9060958" y="3277759"/>
            <a:ext cx="2320290" cy="441961"/>
          </a:xfrm>
          <a:prstGeom prst="rect">
            <a:avLst/>
          </a:prstGeom>
          <a:noFill/>
        </p:spPr>
        <p:txBody>
          <a:bodyPr wrap="square" tIns="0" bIns="0" rtlCol="0" anchor="ctr">
            <a:normAutofit/>
          </a:bodyPr>
          <a:lstStyle/>
          <a:p>
            <a:r>
              <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主要任务</a:t>
            </a:r>
            <a:endPar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sp>
        <p:nvSpPr>
          <p:cNvPr id="37" name="文本框 36"/>
          <p:cNvSpPr txBox="1"/>
          <p:nvPr>
            <p:custDataLst>
              <p:tags r:id="rId19"/>
            </p:custDataLst>
          </p:nvPr>
        </p:nvSpPr>
        <p:spPr>
          <a:xfrm>
            <a:off x="8060197" y="4054976"/>
            <a:ext cx="748030" cy="583565"/>
          </a:xfrm>
          <a:prstGeom prst="rect">
            <a:avLst/>
          </a:prstGeom>
          <a:noFill/>
        </p:spPr>
        <p:txBody>
          <a:bodyPr wrap="square" rtlCol="0">
            <a:normAutofit fontScale="90000"/>
          </a:bodyPr>
          <a:lstStyle/>
          <a:p>
            <a:r>
              <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rPr>
              <a:t>06.</a:t>
            </a:r>
            <a:endParaRPr lang="en-US" altLang="zh-CN" sz="3200" b="1" dirty="0">
              <a:solidFill>
                <a:schemeClr val="dk1"/>
              </a:solidFill>
              <a:uFillTx/>
              <a:latin typeface="微软雅黑" panose="020B0503020204020204" charset="-122"/>
              <a:ea typeface="微软雅黑" panose="020B0503020204020204" charset="-122"/>
              <a:cs typeface="Arial" panose="020B0604020202090204" pitchFamily="34" charset="0"/>
            </a:endParaRPr>
          </a:p>
        </p:txBody>
      </p:sp>
      <p:sp>
        <p:nvSpPr>
          <p:cNvPr id="39" name="文本框 38"/>
          <p:cNvSpPr txBox="1"/>
          <p:nvPr>
            <p:custDataLst>
              <p:tags r:id="rId20"/>
            </p:custDataLst>
          </p:nvPr>
        </p:nvSpPr>
        <p:spPr>
          <a:xfrm>
            <a:off x="9060958" y="4125778"/>
            <a:ext cx="2320290" cy="441961"/>
          </a:xfrm>
          <a:prstGeom prst="rect">
            <a:avLst/>
          </a:prstGeom>
          <a:noFill/>
        </p:spPr>
        <p:txBody>
          <a:bodyPr wrap="square" tIns="0" bIns="0" rtlCol="0" anchor="ctr">
            <a:normAutofit/>
          </a:bodyPr>
          <a:lstStyle/>
          <a:p>
            <a:r>
              <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相关要求</a:t>
            </a:r>
            <a:endParaRPr lang="zh-CN" altLang="en-US" sz="150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cxnSp>
        <p:nvCxnSpPr>
          <p:cNvPr id="48" name="直接连接符 47"/>
          <p:cNvCxnSpPr/>
          <p:nvPr>
            <p:custDataLst>
              <p:tags r:id="rId21"/>
            </p:custDataLst>
          </p:nvPr>
        </p:nvCxnSpPr>
        <p:spPr>
          <a:xfrm>
            <a:off x="4570410" y="1959610"/>
            <a:ext cx="5248275" cy="0"/>
          </a:xfrm>
          <a:prstGeom prst="line">
            <a:avLst/>
          </a:prstGeom>
          <a:ln>
            <a:solidFill>
              <a:schemeClr val="lt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custDataLst>
      <p:tags r:id="rId2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01</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702175" y="3010853"/>
            <a:ext cx="4536440" cy="835660"/>
          </a:xfrm>
        </p:spPr>
        <p:txBody>
          <a:bodyPr vert="horz" wrap="square" lIns="0" tIns="0" rIns="0" bIns="0" rtlCol="0" anchor="b" anchorCtr="0">
            <a:normAutofit fontScale="60000"/>
          </a:bodyPr>
          <a:lstStyle/>
          <a:p>
            <a:r>
              <a:rPr lang="zh-CN" altLang="en-US">
                <a:solidFill>
                  <a:schemeClr val="dk1">
                    <a:lumMod val="85000"/>
                    <a:lumOff val="15000"/>
                  </a:schemeClr>
                </a:solidFill>
              </a:rPr>
              <a:t>平鲁区推进社会独立型煤炭洗选企业产业升级工作方案</a:t>
            </a:r>
            <a:endParaRPr lang="zh-CN" altLang="en-US">
              <a:solidFill>
                <a:schemeClr val="dk1">
                  <a:lumMod val="85000"/>
                  <a:lumOff val="15000"/>
                </a:schemeClr>
              </a:solidFill>
            </a:endParaRPr>
          </a:p>
        </p:txBody>
      </p:sp>
    </p:spTree>
    <p:custDataLst>
      <p:tags r:id="rId5"/>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产业升级工作方案</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2994636" y="1960779"/>
            <a:ext cx="6202727" cy="3850842"/>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为深入贯彻落实山西省人民政府办公厅《关于推进全省煤炭洗选行业产业升级实现规范发展的意见》（晋政办发〔2019〕58号）和朔州市人民政府办公室关于印发《朔州市
推进社会独立型煤炭洗选企业产业升级工作方案的通知》（朔政办发〔2024〕23号）精神，推进全区社会独立型煤炭洗选企业产业升级，实现规范化发展，加快建设安全、绿色、环保、高效的清洁能源供应体系，结合我区实际，制定本工作方案。</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02</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702175" y="3010853"/>
            <a:ext cx="4536440" cy="835660"/>
          </a:xfrm>
        </p:spPr>
        <p:txBody>
          <a:bodyPr vert="horz" wrap="square" lIns="0" tIns="0" rIns="0" bIns="0" rtlCol="0" anchor="b" anchorCtr="0">
            <a:normAutofit/>
          </a:bodyPr>
          <a:lstStyle/>
          <a:p>
            <a:r>
              <a:rPr lang="zh-CN" altLang="en-US">
                <a:solidFill>
                  <a:schemeClr val="dk1">
                    <a:lumMod val="85000"/>
                    <a:lumOff val="15000"/>
                  </a:schemeClr>
                </a:solidFill>
              </a:rPr>
              <a:t>指导思想</a:t>
            </a:r>
            <a:endParaRPr lang="zh-CN" altLang="en-US">
              <a:solidFill>
                <a:schemeClr val="dk1">
                  <a:lumMod val="85000"/>
                  <a:lumOff val="15000"/>
                </a:schemeClr>
              </a:solidFill>
            </a:endParaRPr>
          </a:p>
        </p:txBody>
      </p:sp>
    </p:spTree>
    <p:custDataLst>
      <p:tags r:id="rId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457204" y="15240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fontScale="90000"/>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sym typeface="微软雅黑" panose="020B0503020204020204" charset="-122"/>
              </a:rPr>
              <a:t>指导思想</a:t>
            </a:r>
            <a:endParaRPr lang="zh-CN" dirty="0" err="1">
              <a:solidFill>
                <a:schemeClr val="dk1"/>
              </a:solidFill>
              <a:latin typeface="汉仪旗黑-85S" panose="00020600040101010101" charset="-128"/>
              <a:ea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2994636" y="2265032"/>
            <a:ext cx="6202727" cy="3242333"/>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以习近平生态文明思想为指导，深入贯彻党的二十大、二十届二中、三中全会精神，习近平总书记对山西工作和右玉精神的重要批示指示精神，落实“双碳”目标，践行“两山”理论，立足煤炭清洁高效利用，促进洗选煤行业转型升级，依法依规淘汰工商登记、用地、环保等手续不全的企业，坚定走绿色发展道路，促进全区煤炭洗选行业高质量发展。</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p:cNvSpPr txBox="1"/>
          <p:nvPr>
            <p:custDataLst>
              <p:tags r:id="rId1"/>
            </p:custDataLst>
          </p:nvPr>
        </p:nvSpPr>
        <p:spPr>
          <a:xfrm>
            <a:off x="3053080" y="2870518"/>
            <a:ext cx="1487170" cy="1240790"/>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lnSpc>
                <a:spcPct val="100000"/>
              </a:lnSpc>
              <a:spcBef>
                <a:spcPts val="0"/>
              </a:spcBef>
              <a:spcAft>
                <a:spcPts val="0"/>
              </a:spcAft>
              <a:buClrTx/>
              <a:buSzTx/>
              <a:buFontTx/>
            </a:pPr>
            <a:r>
              <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rPr>
              <a:t>03</a:t>
            </a:r>
            <a:endParaRPr lang="en-US" altLang="zh-CN" sz="7200" b="1" spc="200">
              <a:solidFill>
                <a:schemeClr val="accent1">
                  <a:lumMod val="75000"/>
                </a:schemeClr>
              </a:solidFill>
              <a:latin typeface="Arial" panose="020B0604020202090204" pitchFamily="34" charset="0"/>
              <a:ea typeface="微软雅黑" panose="020B0503020204020204" charset="-122"/>
              <a:cs typeface="Arial" panose="020B0604020202090204" pitchFamily="34" charset="0"/>
              <a:sym typeface="+mn-lt"/>
            </a:endParaRPr>
          </a:p>
        </p:txBody>
      </p:sp>
      <p:cxnSp>
        <p:nvCxnSpPr>
          <p:cNvPr id="2" name="直接连接符 1"/>
          <p:cNvCxnSpPr/>
          <p:nvPr>
            <p:custDataLst>
              <p:tags r:id="rId2"/>
            </p:custDataLst>
          </p:nvPr>
        </p:nvCxnSpPr>
        <p:spPr>
          <a:xfrm>
            <a:off x="2935605" y="2412683"/>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custDataLst>
              <p:tags r:id="rId3"/>
            </p:custDataLst>
          </p:nvPr>
        </p:nvCxnSpPr>
        <p:spPr>
          <a:xfrm>
            <a:off x="2935605" y="4565968"/>
            <a:ext cx="632079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标题 4"/>
          <p:cNvSpPr>
            <a:spLocks noGrp="1"/>
          </p:cNvSpPr>
          <p:nvPr>
            <p:ph type="ctrTitle" idx="14"/>
            <p:custDataLst>
              <p:tags r:id="rId4"/>
            </p:custDataLst>
          </p:nvPr>
        </p:nvSpPr>
        <p:spPr>
          <a:xfrm>
            <a:off x="4702175" y="3010853"/>
            <a:ext cx="4536440" cy="835660"/>
          </a:xfrm>
        </p:spPr>
        <p:txBody>
          <a:bodyPr vert="horz" wrap="square" lIns="0" tIns="0" rIns="0" bIns="0" rtlCol="0" anchor="b" anchorCtr="0">
            <a:normAutofit/>
          </a:bodyPr>
          <a:lstStyle/>
          <a:p>
            <a:r>
              <a:rPr lang="zh-CN" altLang="en-US">
                <a:solidFill>
                  <a:schemeClr val="dk1">
                    <a:lumMod val="85000"/>
                    <a:lumOff val="15000"/>
                  </a:schemeClr>
                </a:solidFill>
              </a:rPr>
              <a:t>组织机构</a:t>
            </a:r>
            <a:endParaRPr lang="zh-CN" altLang="en-US">
              <a:solidFill>
                <a:schemeClr val="dk1">
                  <a:lumMod val="85000"/>
                  <a:lumOff val="15000"/>
                </a:schemeClr>
              </a:solidFill>
            </a:endParaRPr>
          </a:p>
        </p:txBody>
      </p:sp>
    </p:spTree>
    <p:custDataLst>
      <p:tags r:id="rId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p:nvPr>
        </p:nvSpPr>
        <p:spPr/>
        <p:txBody>
          <a:bodyPr>
            <a:normAutofit fontScale="90000"/>
          </a:bodyPr>
          <a:p>
            <a:r>
              <a:rPr lang="zh-CN" altLang="en-US" sz="3555"/>
              <a:t>组织机构</a:t>
            </a:r>
            <a:endParaRPr lang="zh-CN" altLang="en-US" sz="3555"/>
          </a:p>
        </p:txBody>
      </p:sp>
      <p:sp>
        <p:nvSpPr>
          <p:cNvPr id="5" name="文本框 4"/>
          <p:cNvSpPr txBox="1"/>
          <p:nvPr/>
        </p:nvSpPr>
        <p:spPr>
          <a:xfrm>
            <a:off x="839470" y="985520"/>
            <a:ext cx="10681970" cy="5410835"/>
          </a:xfrm>
          <a:prstGeom prst="rect">
            <a:avLst/>
          </a:prstGeom>
          <a:noFill/>
        </p:spPr>
        <p:txBody>
          <a:bodyPr wrap="square" rtlCol="0">
            <a:noAutofit/>
          </a:bodyPr>
          <a:p>
            <a:r>
              <a:rPr lang="zh-CN" altLang="en-US">
                <a:latin typeface="+mn-ea"/>
                <a:cs typeface="+mn-ea"/>
              </a:rPr>
              <a:t>为切实加强全区社会独立型煤炭洗选企业产业升级工作的组织领导，区政府成立推进全区社会独立型煤炭洗选企业产业升级工作专班。</a:t>
            </a:r>
            <a:endParaRPr lang="zh-CN" altLang="en-US">
              <a:latin typeface="+mn-ea"/>
              <a:cs typeface="+mn-ea"/>
            </a:endParaRPr>
          </a:p>
          <a:p>
            <a:r>
              <a:rPr lang="zh-CN" altLang="en-US">
                <a:latin typeface="+mn-ea"/>
                <a:cs typeface="+mn-ea"/>
              </a:rPr>
              <a:t>组  </a:t>
            </a:r>
            <a:r>
              <a:rPr lang="en-US" altLang="zh-CN">
                <a:latin typeface="+mn-ea"/>
                <a:cs typeface="+mn-ea"/>
              </a:rPr>
              <a:t> </a:t>
            </a:r>
            <a:r>
              <a:rPr lang="zh-CN" altLang="en-US">
                <a:latin typeface="+mn-ea"/>
                <a:cs typeface="+mn-ea"/>
              </a:rPr>
              <a:t>长：马润平  区政府副区长</a:t>
            </a:r>
            <a:endParaRPr lang="zh-CN" altLang="en-US">
              <a:latin typeface="+mn-ea"/>
              <a:cs typeface="+mn-ea"/>
            </a:endParaRPr>
          </a:p>
          <a:p>
            <a:r>
              <a:rPr lang="zh-CN" altLang="en-US">
                <a:latin typeface="+mn-ea"/>
                <a:cs typeface="+mn-ea"/>
              </a:rPr>
              <a:t>        </a:t>
            </a:r>
            <a:r>
              <a:rPr lang="en-US" altLang="zh-CN">
                <a:latin typeface="+mn-ea"/>
                <a:cs typeface="+mn-ea"/>
              </a:rPr>
              <a:t>    </a:t>
            </a:r>
            <a:r>
              <a:rPr lang="zh-CN" altLang="en-US">
                <a:latin typeface="+mn-ea"/>
                <a:cs typeface="+mn-ea"/>
              </a:rPr>
              <a:t>贺永兴  区政府副区长</a:t>
            </a:r>
            <a:endParaRPr lang="zh-CN" altLang="en-US">
              <a:latin typeface="+mn-ea"/>
              <a:cs typeface="+mn-ea"/>
            </a:endParaRPr>
          </a:p>
          <a:p>
            <a:r>
              <a:rPr lang="zh-CN" altLang="en-US">
                <a:latin typeface="+mn-ea"/>
                <a:cs typeface="+mn-ea"/>
              </a:rPr>
              <a:t>副组长：武  </a:t>
            </a:r>
            <a:r>
              <a:rPr lang="en-US" altLang="zh-CN">
                <a:latin typeface="+mn-ea"/>
                <a:cs typeface="+mn-ea"/>
              </a:rPr>
              <a:t> </a:t>
            </a:r>
            <a:r>
              <a:rPr lang="zh-CN" altLang="en-US">
                <a:latin typeface="+mn-ea"/>
                <a:cs typeface="+mn-ea"/>
              </a:rPr>
              <a:t>军  区自然资源局局长</a:t>
            </a:r>
            <a:endParaRPr lang="zh-CN" altLang="en-US">
              <a:latin typeface="+mn-ea"/>
              <a:cs typeface="+mn-ea"/>
            </a:endParaRPr>
          </a:p>
          <a:p>
            <a:r>
              <a:rPr lang="en-US" altLang="zh-CN">
                <a:latin typeface="+mn-ea"/>
                <a:cs typeface="+mn-ea"/>
              </a:rPr>
              <a:t>            </a:t>
            </a:r>
            <a:r>
              <a:rPr lang="zh-CN" altLang="en-US">
                <a:latin typeface="+mn-ea"/>
                <a:cs typeface="+mn-ea"/>
              </a:rPr>
              <a:t>刘钱元  区能源局局长</a:t>
            </a:r>
            <a:endParaRPr lang="zh-CN" altLang="en-US">
              <a:latin typeface="+mn-ea"/>
              <a:cs typeface="+mn-ea"/>
            </a:endParaRPr>
          </a:p>
          <a:p>
            <a:r>
              <a:rPr lang="zh-CN" altLang="en-US">
                <a:latin typeface="+mn-ea"/>
                <a:cs typeface="+mn-ea"/>
              </a:rPr>
              <a:t>        </a:t>
            </a:r>
            <a:r>
              <a:rPr lang="en-US" altLang="zh-CN">
                <a:latin typeface="+mn-ea"/>
                <a:cs typeface="+mn-ea"/>
              </a:rPr>
              <a:t>    </a:t>
            </a:r>
            <a:r>
              <a:rPr lang="zh-CN" altLang="en-US">
                <a:latin typeface="+mn-ea"/>
                <a:cs typeface="+mn-ea"/>
              </a:rPr>
              <a:t>孟海荣  市生态环境局平鲁分局局长</a:t>
            </a:r>
            <a:endParaRPr lang="zh-CN" altLang="en-US">
              <a:latin typeface="+mn-ea"/>
              <a:cs typeface="+mn-ea"/>
            </a:endParaRPr>
          </a:p>
          <a:p>
            <a:r>
              <a:rPr lang="en-US" altLang="zh-CN">
                <a:latin typeface="+mn-ea"/>
                <a:cs typeface="+mn-ea"/>
              </a:rPr>
              <a:t>            </a:t>
            </a:r>
            <a:r>
              <a:rPr lang="zh-CN" altLang="en-US">
                <a:latin typeface="+mn-ea"/>
                <a:cs typeface="+mn-ea"/>
              </a:rPr>
              <a:t>张晓斌  区政府办党组成员、督查专员</a:t>
            </a:r>
            <a:endParaRPr lang="zh-CN" altLang="en-US">
              <a:latin typeface="+mn-ea"/>
              <a:cs typeface="+mn-ea"/>
            </a:endParaRPr>
          </a:p>
          <a:p>
            <a:r>
              <a:rPr lang="en-US" altLang="zh-CN">
                <a:latin typeface="+mn-ea"/>
                <a:cs typeface="+mn-ea"/>
              </a:rPr>
              <a:t>            </a:t>
            </a:r>
            <a:r>
              <a:rPr lang="zh-CN" altLang="en-US">
                <a:latin typeface="+mn-ea"/>
                <a:cs typeface="+mn-ea"/>
              </a:rPr>
              <a:t>朱永波  区政府办副科级干部</a:t>
            </a:r>
            <a:endParaRPr lang="zh-CN" altLang="en-US">
              <a:latin typeface="+mn-ea"/>
              <a:cs typeface="+mn-ea"/>
            </a:endParaRPr>
          </a:p>
          <a:p>
            <a:r>
              <a:rPr lang="zh-CN" altLang="en-US">
                <a:latin typeface="+mn-ea"/>
                <a:cs typeface="+mn-ea"/>
              </a:rPr>
              <a:t>成  员：</a:t>
            </a:r>
            <a:r>
              <a:rPr lang="en-US" altLang="zh-CN">
                <a:latin typeface="+mn-ea"/>
                <a:cs typeface="+mn-ea"/>
              </a:rPr>
              <a:t> </a:t>
            </a:r>
            <a:r>
              <a:rPr lang="zh-CN" altLang="en-US">
                <a:latin typeface="+mn-ea"/>
                <a:cs typeface="+mn-ea"/>
              </a:rPr>
              <a:t>戎尔仁  区纪委副书记、监委副主任</a:t>
            </a:r>
            <a:endParaRPr lang="zh-CN" altLang="en-US">
              <a:latin typeface="+mn-ea"/>
              <a:cs typeface="+mn-ea"/>
            </a:endParaRPr>
          </a:p>
          <a:p>
            <a:r>
              <a:rPr lang="en-US" altLang="zh-CN">
                <a:latin typeface="+mn-ea"/>
                <a:cs typeface="+mn-ea"/>
              </a:rPr>
              <a:t>            </a:t>
            </a:r>
            <a:r>
              <a:rPr lang="zh-CN" altLang="en-US">
                <a:latin typeface="+mn-ea"/>
                <a:cs typeface="+mn-ea"/>
              </a:rPr>
              <a:t>张干世  区人民法院副院长</a:t>
            </a:r>
            <a:endParaRPr lang="zh-CN" altLang="en-US">
              <a:latin typeface="+mn-ea"/>
              <a:cs typeface="+mn-ea"/>
            </a:endParaRPr>
          </a:p>
          <a:p>
            <a:r>
              <a:rPr lang="en-US" altLang="zh-CN">
                <a:latin typeface="+mn-ea"/>
                <a:cs typeface="+mn-ea"/>
              </a:rPr>
              <a:t>            </a:t>
            </a:r>
            <a:r>
              <a:rPr lang="zh-CN" altLang="en-US">
                <a:latin typeface="+mn-ea"/>
                <a:cs typeface="+mn-ea"/>
              </a:rPr>
              <a:t>李银平  区人民检察院副检察长</a:t>
            </a:r>
            <a:endParaRPr lang="zh-CN" altLang="en-US">
              <a:latin typeface="+mn-ea"/>
              <a:cs typeface="+mn-ea"/>
            </a:endParaRPr>
          </a:p>
          <a:p>
            <a:r>
              <a:rPr lang="en-US" altLang="zh-CN">
                <a:latin typeface="+mn-ea"/>
                <a:cs typeface="+mn-ea"/>
              </a:rPr>
              <a:t>            </a:t>
            </a:r>
            <a:r>
              <a:rPr lang="zh-CN" altLang="en-US">
                <a:latin typeface="+mn-ea"/>
                <a:cs typeface="+mn-ea"/>
              </a:rPr>
              <a:t>李  </a:t>
            </a:r>
            <a:r>
              <a:rPr lang="en-US" altLang="zh-CN">
                <a:latin typeface="+mn-ea"/>
                <a:cs typeface="+mn-ea"/>
              </a:rPr>
              <a:t> </a:t>
            </a:r>
            <a:r>
              <a:rPr lang="zh-CN" altLang="en-US">
                <a:latin typeface="+mn-ea"/>
                <a:cs typeface="+mn-ea"/>
              </a:rPr>
              <a:t>军  市公安局平鲁分局副局长</a:t>
            </a:r>
            <a:endParaRPr lang="zh-CN" altLang="en-US">
              <a:latin typeface="+mn-ea"/>
              <a:cs typeface="+mn-ea"/>
            </a:endParaRPr>
          </a:p>
          <a:p>
            <a:r>
              <a:rPr lang="en-US" altLang="zh-CN">
                <a:latin typeface="+mn-ea"/>
                <a:cs typeface="+mn-ea"/>
              </a:rPr>
              <a:t>            </a:t>
            </a:r>
            <a:r>
              <a:rPr lang="zh-CN" altLang="en-US">
                <a:latin typeface="+mn-ea"/>
                <a:cs typeface="+mn-ea"/>
              </a:rPr>
              <a:t>赵建新  区工信和科技局局长</a:t>
            </a:r>
            <a:endParaRPr lang="zh-CN" altLang="en-US">
              <a:latin typeface="+mn-ea"/>
              <a:cs typeface="+mn-ea"/>
            </a:endParaRPr>
          </a:p>
          <a:p>
            <a:r>
              <a:rPr lang="en-US" altLang="zh-CN">
                <a:latin typeface="+mn-ea"/>
                <a:cs typeface="+mn-ea"/>
              </a:rPr>
              <a:t>            </a:t>
            </a:r>
            <a:r>
              <a:rPr lang="zh-CN" altLang="en-US">
                <a:latin typeface="+mn-ea"/>
                <a:cs typeface="+mn-ea"/>
              </a:rPr>
              <a:t>赵  </a:t>
            </a:r>
            <a:r>
              <a:rPr lang="en-US" altLang="zh-CN">
                <a:latin typeface="+mn-ea"/>
                <a:cs typeface="+mn-ea"/>
              </a:rPr>
              <a:t> </a:t>
            </a:r>
            <a:r>
              <a:rPr lang="zh-CN" altLang="en-US">
                <a:latin typeface="+mn-ea"/>
                <a:cs typeface="+mn-ea"/>
              </a:rPr>
              <a:t>瑜  区应急管理局局长</a:t>
            </a:r>
            <a:endParaRPr lang="zh-CN" altLang="en-US">
              <a:latin typeface="+mn-ea"/>
              <a:cs typeface="+mn-ea"/>
            </a:endParaRPr>
          </a:p>
          <a:p>
            <a:r>
              <a:rPr lang="en-US" altLang="zh-CN">
                <a:latin typeface="+mn-ea"/>
                <a:cs typeface="+mn-ea"/>
              </a:rPr>
              <a:t>            </a:t>
            </a:r>
            <a:r>
              <a:rPr lang="zh-CN" altLang="en-US">
                <a:latin typeface="+mn-ea"/>
                <a:cs typeface="+mn-ea"/>
              </a:rPr>
              <a:t>贾志强  区市场监督管理局局长</a:t>
            </a:r>
            <a:endParaRPr lang="zh-CN" altLang="en-US">
              <a:latin typeface="+mn-ea"/>
              <a:cs typeface="+mn-ea"/>
            </a:endParaRPr>
          </a:p>
          <a:p>
            <a:r>
              <a:rPr lang="en-US" altLang="zh-CN">
                <a:latin typeface="+mn-ea"/>
                <a:cs typeface="+mn-ea"/>
              </a:rPr>
              <a:t>            </a:t>
            </a:r>
            <a:r>
              <a:rPr lang="zh-CN" altLang="en-US">
                <a:latin typeface="+mn-ea"/>
                <a:cs typeface="+mn-ea"/>
              </a:rPr>
              <a:t>梁志强  区统计局局长</a:t>
            </a:r>
            <a:endParaRPr lang="zh-CN" altLang="en-US">
              <a:latin typeface="+mn-ea"/>
              <a:cs typeface="+mn-ea"/>
            </a:endParaRPr>
          </a:p>
          <a:p>
            <a:r>
              <a:rPr lang="en-US" altLang="zh-CN">
                <a:latin typeface="+mn-ea"/>
                <a:cs typeface="+mn-ea"/>
              </a:rPr>
              <a:t>            </a:t>
            </a:r>
            <a:r>
              <a:rPr lang="zh-CN" altLang="en-US">
                <a:latin typeface="+mn-ea"/>
                <a:cs typeface="+mn-ea"/>
              </a:rPr>
              <a:t>王树盛  区行政审批局局长</a:t>
            </a:r>
            <a:endParaRPr lang="zh-CN" altLang="en-US">
              <a:latin typeface="+mn-ea"/>
              <a:cs typeface="+mn-ea"/>
            </a:endParaRPr>
          </a:p>
          <a:p>
            <a:r>
              <a:rPr lang="en-US" altLang="zh-CN">
                <a:latin typeface="+mn-ea"/>
                <a:cs typeface="+mn-ea"/>
              </a:rPr>
              <a:t>            </a:t>
            </a:r>
            <a:r>
              <a:rPr lang="zh-CN" altLang="en-US">
                <a:latin typeface="+mn-ea"/>
                <a:cs typeface="+mn-ea"/>
              </a:rPr>
              <a:t>闫俊平  市税务局平鲁分局局长</a:t>
            </a:r>
            <a:endParaRPr lang="zh-CN" altLang="en-US">
              <a:latin typeface="+mn-ea"/>
              <a:cs typeface="+mn-ea"/>
            </a:endParaRPr>
          </a:p>
          <a:p>
            <a:endParaRPr lang="zh-CN" altLang="en-US">
              <a:latin typeface="+mn-ea"/>
              <a:cs typeface="+mn-ea"/>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rot="0">
            <a:off x="11556365" y="102235"/>
            <a:ext cx="549910" cy="219710"/>
            <a:chOff x="11556205" y="102393"/>
            <a:chExt cx="550071" cy="220020"/>
          </a:xfrm>
        </p:grpSpPr>
        <p:sp>
          <p:nvSpPr>
            <p:cNvPr id="13" name="等腰三角形 12"/>
            <p:cNvSpPr/>
            <p:nvPr userDrawn="1">
              <p:custDataLst>
                <p:tags r:id="rId2"/>
              </p:custDataLst>
            </p:nvPr>
          </p:nvSpPr>
          <p:spPr>
            <a:xfrm>
              <a:off x="11556205" y="102395"/>
              <a:ext cx="547688" cy="220018"/>
            </a:xfrm>
            <a:prstGeom prst="triangle">
              <a:avLst>
                <a:gd name="adj" fmla="val 78451"/>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4" name="等腰三角形 13"/>
            <p:cNvSpPr/>
            <p:nvPr userDrawn="1">
              <p:custDataLst>
                <p:tags r:id="rId3"/>
              </p:custDataLst>
            </p:nvPr>
          </p:nvSpPr>
          <p:spPr>
            <a:xfrm>
              <a:off x="11784808" y="102393"/>
              <a:ext cx="321468" cy="220018"/>
            </a:xfrm>
            <a:prstGeom prst="triangle">
              <a:avLst>
                <a:gd name="adj" fmla="val 62592"/>
              </a:avLst>
            </a:prstGeom>
            <a:solidFill>
              <a:schemeClr val="l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endParaRPr>
            </a:p>
          </p:txBody>
        </p:sp>
      </p:grpSp>
      <p:grpSp>
        <p:nvGrpSpPr>
          <p:cNvPr id="10" name="组合 9"/>
          <p:cNvGrpSpPr/>
          <p:nvPr userDrawn="1">
            <p:custDataLst>
              <p:tags r:id="rId4"/>
            </p:custDataLst>
          </p:nvPr>
        </p:nvGrpSpPr>
        <p:grpSpPr>
          <a:xfrm rot="0">
            <a:off x="80645" y="100330"/>
            <a:ext cx="557530" cy="223520"/>
            <a:chOff x="80961" y="100014"/>
            <a:chExt cx="557215" cy="223836"/>
          </a:xfrm>
        </p:grpSpPr>
        <p:sp>
          <p:nvSpPr>
            <p:cNvPr id="2" name="等腰三角形 1"/>
            <p:cNvSpPr/>
            <p:nvPr userDrawn="1">
              <p:custDataLst>
                <p:tags r:id="rId5"/>
              </p:custDataLst>
            </p:nvPr>
          </p:nvSpPr>
          <p:spPr>
            <a:xfrm>
              <a:off x="171450" y="100014"/>
              <a:ext cx="466726" cy="190500"/>
            </a:xfrm>
            <a:prstGeom prst="triangle">
              <a:avLst>
                <a:gd name="adj" fmla="val 3100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2" name="等腰三角形 11"/>
            <p:cNvSpPr/>
            <p:nvPr userDrawn="1">
              <p:custDataLst>
                <p:tags r:id="rId6"/>
              </p:custDataLst>
            </p:nvPr>
          </p:nvSpPr>
          <p:spPr>
            <a:xfrm>
              <a:off x="80961" y="133350"/>
              <a:ext cx="426245" cy="190500"/>
            </a:xfrm>
            <a:prstGeom prst="triangle">
              <a:avLst>
                <a:gd name="adj" fmla="val 3100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cxnSp>
        <p:nvCxnSpPr>
          <p:cNvPr id="3" name="直接连接符 2"/>
          <p:cNvCxnSpPr/>
          <p:nvPr>
            <p:custDataLst>
              <p:tags r:id="rId7"/>
            </p:custDataLst>
          </p:nvPr>
        </p:nvCxnSpPr>
        <p:spPr>
          <a:xfrm>
            <a:off x="457204" y="914407"/>
            <a:ext cx="11277690" cy="12700"/>
          </a:xfrm>
          <a:prstGeom prst="line">
            <a:avLst/>
          </a:prstGeom>
          <a:ln w="31750">
            <a:solidFill>
              <a:schemeClr val="accent1"/>
            </a:solidFill>
          </a:ln>
        </p:spPr>
        <p:style>
          <a:lnRef idx="1">
            <a:schemeClr val="dk1"/>
          </a:lnRef>
          <a:fillRef idx="0">
            <a:schemeClr val="dk1"/>
          </a:fillRef>
          <a:effectRef idx="0">
            <a:schemeClr val="dk1"/>
          </a:effectRef>
          <a:fontRef idx="minor">
            <a:schemeClr val="tx1"/>
          </a:fontRef>
        </p:style>
      </p:cxnSp>
      <p:sp>
        <p:nvSpPr>
          <p:cNvPr id="9" name="文本框 6"/>
          <p:cNvSpPr txBox="1"/>
          <p:nvPr>
            <p:custDataLst>
              <p:tags r:id="rId8"/>
            </p:custDataLst>
          </p:nvPr>
        </p:nvSpPr>
        <p:spPr>
          <a:xfrm>
            <a:off x="638179" y="290831"/>
            <a:ext cx="11277690" cy="609605"/>
          </a:xfrm>
          <a:prstGeom prst="rect">
            <a:avLst/>
          </a:prstGeom>
          <a:noFill/>
          <a:ln w="12700">
            <a:miter lim="400000"/>
          </a:ln>
          <a:extLst>
            <a:ext uri="{909E8E84-426E-40DD-AFC4-6F175D3DCCD1}">
              <a14:hiddenFill xmlns:a14="http://schemas.microsoft.com/office/drawing/2010/main">
                <a:solidFill>
                  <a:schemeClr val="accent1"/>
                </a:solidFill>
              </a14:hiddenFill>
            </a:ext>
          </a:extLst>
        </p:spPr>
        <p:txBody>
          <a:bodyPr lIns="0" tIns="0" rIns="0" bIns="0" anchor="ctr" anchorCtr="0">
            <a:normAutofit/>
          </a:bodyPr>
          <a:lstStyle>
            <a:defPPr>
              <a:defRPr lang="zh-CN"/>
            </a:defPPr>
            <a:lvl1pPr>
              <a:lnSpc>
                <a:spcPct val="120000"/>
              </a:lnSpc>
              <a:defRPr sz="3600" b="1">
                <a:solidFill>
                  <a:srgbClr val="FFFFFF"/>
                </a:solidFill>
                <a:latin typeface="微软雅黑" panose="020B0503020204020204" charset="-122"/>
                <a:ea typeface="微软雅黑" panose="020B0503020204020204" charset="-122"/>
                <a:cs typeface="微软雅黑" panose="020B0503020204020204" charset="-122"/>
              </a:defRPr>
            </a:lvl1pPr>
          </a:lstStyle>
          <a:p>
            <a:pPr>
              <a:lnSpc>
                <a:spcPct val="100000"/>
              </a:lnSpc>
            </a:pPr>
            <a:r>
              <a:rPr lang="zh-CN" dirty="0" err="1">
                <a:solidFill>
                  <a:schemeClr val="dk1"/>
                </a:solidFill>
                <a:latin typeface="汉仪旗黑-85S" panose="00020600040101010101" charset="-128"/>
                <a:ea typeface="汉仪旗黑-85S" panose="00020600040101010101" charset="-128"/>
                <a:cs typeface="汉仪旗黑-85S" panose="00020600040101010101" charset="-128"/>
                <a:sym typeface="微软雅黑" panose="020B0503020204020204" charset="-122"/>
              </a:rPr>
              <a:t>组织机构</a:t>
            </a:r>
            <a:endParaRPr lang="zh-CN" dirty="0" err="1">
              <a:solidFill>
                <a:schemeClr val="dk1"/>
              </a:solidFill>
              <a:latin typeface="汉仪旗黑-85S" panose="00020600040101010101" charset="-128"/>
              <a:ea typeface="汉仪旗黑-85S" panose="00020600040101010101" charset="-128"/>
              <a:cs typeface="汉仪旗黑-85S" panose="00020600040101010101" charset="-128"/>
              <a:sym typeface="微软雅黑" panose="020B0503020204020204" charset="-122"/>
            </a:endParaRPr>
          </a:p>
        </p:txBody>
      </p:sp>
      <p:sp>
        <p:nvSpPr>
          <p:cNvPr id="11" name="Title 6"/>
          <p:cNvSpPr txBox="1"/>
          <p:nvPr>
            <p:custDataLst>
              <p:tags r:id="rId9"/>
            </p:custDataLst>
          </p:nvPr>
        </p:nvSpPr>
        <p:spPr>
          <a:xfrm>
            <a:off x="457161" y="1133727"/>
            <a:ext cx="11277678" cy="5243327"/>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刘  </a:t>
            </a:r>
            <a:r>
              <a:rPr altLang="zh-CN"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珍  区小微企业发展促进中心主任</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王  </a:t>
            </a:r>
            <a:r>
              <a:rPr altLang="zh-CN"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龙  国网朔州供电公司平鲁支公司经理</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王永平  朔州消防救援支队平鲁中队队长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郭茂开  井坪镇党委副书记</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贾伯阳  白堂乡人民政府乡长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王小东  陶村乡人民政府乡长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徐增福  下面高乡人民政府乡长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伊  </a:t>
            </a:r>
            <a:r>
              <a:rPr altLang="zh-CN"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亮  榆岭乡人民政府乡长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赵  </a:t>
            </a:r>
            <a:r>
              <a:rPr altLang="zh-CN"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冰  向阳堡乡人民政府乡长</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刘泽民  街道办筹备处主任</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工作专班下设办公室，办公室设在区能源局，办公室主任由区能源局局长刘钱元兼任，负责专班的日常工作，协调、收集、汇总相关资料。</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10"/>
    </p:custDataLst>
  </p:cSld>
  <p:clrMapOvr>
    <a:masterClrMapping/>
  </p:clrMapOvr>
  <p:transition spd="med"/>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1*i*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1*i*3"/>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1*i*2"/>
  <p:tag name="KSO_WM_UNIT_LAYERLEVEL" val="1"/>
  <p:tag name="KSO_WM_TAG_VERSION" val="1.0"/>
  <p:tag name="KSO_WM_BEAUTIFY_FLAG" val="#wm#"/>
</p:tagLst>
</file>

<file path=ppt/tags/tag11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3*i*0"/>
  <p:tag name="KSO_WM_UNIT_BK_DARK_LIGHT" val="2"/>
  <p:tag name="KSO_WM_UNIT_LAYERLEVEL" val="1"/>
  <p:tag name="KSO_WM_TAG_VERSION" val="1.0"/>
  <p:tag name="KSO_WM_BEAUTIFY_FLAG" val="#wm#"/>
</p:tagLst>
</file>

<file path=ppt/tags/tag1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4*i*0"/>
  <p:tag name="KSO_WM_UNIT_BK_DARK_LIGHT" val="2"/>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5*i*0"/>
  <p:tag name="KSO_WM_UNIT_BK_DARK_LIGHT" val="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6*i*0"/>
  <p:tag name="KSO_WM_UNIT_BK_DARK_LIGHT" val="2"/>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7*i*0"/>
  <p:tag name="KSO_WM_UNIT_BK_DARK_LIGHT" val="2"/>
  <p:tag name="KSO_WM_UNIT_LAYERLEVEL" val="1"/>
  <p:tag name="KSO_WM_TAG_VERSION" val="1.0"/>
  <p:tag name="KSO_WM_BEAUTIFY_FLAG" val="#wm#"/>
</p:tagLst>
</file>

<file path=ppt/tags/tag1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8*i*0"/>
  <p:tag name="KSO_WM_UNIT_BK_DARK_LIGHT" val="2"/>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0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405"/>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405"/>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7.xml><?xml version="1.0" encoding="utf-8"?>
<p:tagLst xmlns:p="http://schemas.openxmlformats.org/presentationml/2006/main">
  <p:tag name="KSO_WM_TEMPLATE_THUMBS_INDEX" val="1、4、7、9、11、15、18、19、20、21、24、29、33、36"/>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4405"/>
</p:tagLst>
</file>

<file path=ppt/tags/tag208.xml><?xml version="1.0" encoding="utf-8"?>
<p:tagLst xmlns:p="http://schemas.openxmlformats.org/presentationml/2006/main">
  <p:tag name="KSO_WM_UNIT_ISCONTENTSTITLE" val="0"/>
  <p:tag name="KSO_WM_UNIT_ISNUMDGMTITLE" val="0"/>
  <p:tag name="KSO_WM_UNIT_NOCLEAR" val="0"/>
  <p:tag name="KSO_WM_UNIT_VALUE" val="7"/>
  <p:tag name="KSO_WM_UNIT_HIGHLIGHT" val="0"/>
  <p:tag name="KSO_WM_UNIT_COMPATIBLE" val="0"/>
  <p:tag name="KSO_WM_UNIT_DIAGRAM_ISNUMVISUAL" val="0"/>
  <p:tag name="KSO_WM_UNIT_DIAGRAM_ISREFERUNIT" val="0"/>
  <p:tag name="KSO_WM_UNIT_TYPE" val="a"/>
  <p:tag name="KSO_WM_UNIT_INDEX" val="1"/>
  <p:tag name="KSO_WM_UNIT_ID" val="custom20204405_1*a*1"/>
  <p:tag name="KSO_WM_TEMPLATE_CATEGORY" val="custom"/>
  <p:tag name="KSO_WM_TEMPLATE_INDEX" val="20204405"/>
  <p:tag name="KSO_WM_UNIT_LAYERLEVEL" val="1"/>
  <p:tag name="KSO_WM_TAG_VERSION" val="1.0"/>
  <p:tag name="KSO_WM_BEAUTIFY_FLAG" val="#wm#"/>
  <p:tag name="KSO_WM_UNIT_PRESET_TEXT" val="商业计划书"/>
  <p:tag name="KSO_WM_UNIT_TEXT_FILL_FORE_SCHEMECOLOR_INDEX_BRIGHTNESS" val="0.15"/>
  <p:tag name="KSO_WM_UNIT_TEXT_FILL_FORE_SCHEMECOLOR_INDEX" val="13"/>
  <p:tag name="KSO_WM_UNIT_TEXT_FILL_TYPE" val="1"/>
</p:tagLst>
</file>

<file path=ppt/tags/tag209.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b"/>
  <p:tag name="KSO_WM_UNIT_INDEX" val="2"/>
  <p:tag name="KSO_WM_UNIT_ID" val="custom20204405_1*b*2"/>
  <p:tag name="KSO_WM_TEMPLATE_CATEGORY" val="custom"/>
  <p:tag name="KSO_WM_TEMPLATE_INDEX" val="20204405"/>
  <p:tag name="KSO_WM_UNIT_LAYERLEVEL" val="1"/>
  <p:tag name="KSO_WM_TAG_VERSION" val="1.0"/>
  <p:tag name="KSO_WM_BEAUTIFY_FLAG" val="#wm#"/>
  <p:tag name="KSO_WM_UNIT_PRESET_TEXT" val="汇报人姓名"/>
  <p:tag name="KSO_WM_UNIT_TEXT_FILL_FORE_SCHEMECOLOR_INDEX_BRIGHTNESS" val="0.5"/>
  <p:tag name="KSO_WM_UNIT_TEXT_FILL_FORE_SCHEMECOLOR_INDEX" val="13"/>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b"/>
  <p:tag name="KSO_WM_UNIT_INDEX" val="3"/>
  <p:tag name="KSO_WM_UNIT_ID" val="custom20204405_1*b*3"/>
  <p:tag name="KSO_WM_TEMPLATE_CATEGORY" val="custom"/>
  <p:tag name="KSO_WM_TEMPLATE_INDEX" val="20204405"/>
  <p:tag name="KSO_WM_UNIT_LAYERLEVEL" val="1"/>
  <p:tag name="KSO_WM_TAG_VERSION" val="1.0"/>
  <p:tag name="KSO_WM_BEAUTIFY_FLAG" val="#wm#"/>
  <p:tag name="KSO_WM_UNIT_PRESET_TEXT" val="汇报日期"/>
  <p:tag name="KSO_WM_UNIT_TEXT_FILL_FORE_SCHEMECOLOR_INDEX_BRIGHTNESS" val="0.5"/>
  <p:tag name="KSO_WM_UNIT_TEXT_FILL_FORE_SCHEMECOLOR_INDEX" val="13"/>
  <p:tag name="KSO_WM_UNIT_TEXT_FILL_TYPE" val="1"/>
</p:tagLst>
</file>

<file path=ppt/tags/tag211.xml><?xml version="1.0" encoding="utf-8"?>
<p:tagLst xmlns:p="http://schemas.openxmlformats.org/presentationml/2006/main">
  <p:tag name="KSO_WM_TEMPLATE_THUMBS_INDEX" val="1、4、7、9、11、15、18、19、20、21、24、29、33、36"/>
  <p:tag name="KSO_WM_SLIDE_ID" val="custom2020440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05"/>
  <p:tag name="KSO_WM_SLIDE_LAYOUT" val="a_b"/>
  <p:tag name="KSO_WM_SLIDE_LAYOUT_CNT" val="1_3"/>
  <p:tag name="KSO_WM_SPECIAL_SOURCE" val="bdnull"/>
</p:tagLst>
</file>

<file path=ppt/tags/tag21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1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1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2990_7*i*1"/>
  <p:tag name="KSO_WM_TEMPLATE_CATEGORY" val="custom"/>
  <p:tag name="KSO_WM_TEMPLATE_INDEX" val="20202990"/>
  <p:tag name="KSO_WM_UNIT_LAYERLEVEL" val="1"/>
  <p:tag name="KSO_WM_TAG_VERSION" val="1.0"/>
  <p:tag name="KSO_WM_BEAUTIFY_FLAG" val="#wm#"/>
  <p:tag name="KSO_WM_UNIT_FILL_FORE_SCHEMECOLOR_INDEX_BRIGHTNESS" val="0.25"/>
  <p:tag name="KSO_WM_UNIT_FILL_FORE_SCHEMECOLOR_INDEX" val="13"/>
  <p:tag name="KSO_WM_UNIT_FILL_TYPE" val="1"/>
  <p:tag name="KSO_WM_UNIT_TEXT_FILL_FORE_SCHEMECOLOR_INDEX_BRIGHTNESS" val="0"/>
  <p:tag name="KSO_WM_UNIT_TEXT_FILL_FORE_SCHEMECOLOR_INDEX" val="2"/>
  <p:tag name="KSO_WM_UNIT_TEXT_FILL_TYPE" val="1"/>
</p:tagLst>
</file>

<file path=ppt/tags/tag219.xml><?xml version="1.0" encoding="utf-8"?>
<p:tagLst xmlns:p="http://schemas.openxmlformats.org/presentationml/2006/main">
  <p:tag name="KSO_WM_UNIT_ISCONTENTSTITLE" val="1"/>
  <p:tag name="KSO_WM_UNIT_ISNUMDGMTITLE" val="0"/>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990_7*a*1"/>
  <p:tag name="KSO_WM_TEMPLATE_CATEGORY" val="custom"/>
  <p:tag name="KSO_WM_TEMPLATE_INDEX" val="20202990"/>
  <p:tag name="KSO_WM_UNIT_LAYERLEVEL" val="1"/>
  <p:tag name="KSO_WM_TAG_VERSION" val="1.0"/>
  <p:tag name="KSO_WM_BEAUTIFY_FLAG" val="#wm#"/>
  <p:tag name="KSO_WM_UNIT_PRESET_TEXT" val="目录"/>
  <p:tag name="KSO_WM_UNIT_TEXT_FILL_FORE_SCHEMECOLOR_INDEX_BRIGHTNESS" val="0.15"/>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custom20202990_7*l_h_i*1_1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1.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2990_7*l_h_f*1_1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custom20202990_7*l_h_i*1_3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3.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2990_7*l_h_f*1_3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1"/>
  <p:tag name="KSO_WM_UNIT_ID" val="custom20202990_7*l_h_i*1_5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5.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custom20202990_7*l_h_f*1_5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custom20202990_7*l_h_i*1_2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7.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2990_7*l_h_f*1_2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1"/>
  <p:tag name="KSO_WM_UNIT_ID" val="custom20202990_7*l_h_i*1_4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29.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2990_7*l_h_f*1_4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6_1"/>
  <p:tag name="KSO_WM_UNIT_ID" val="custom20202990_7*l_h_i*1_6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31.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custom20202990_7*l_h_f*1_6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 name="KSO_WM_DIAGRAM_VIRTUALLY_FRAME" val="{&quot;height&quot;:220.74007874015751,&quot;left&quot;:350.2248031496063,&quot;top&quot;:154.3,&quot;width&quot;:545.9364566929132}"/>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custom20202990_7*l_i*1_1"/>
  <p:tag name="KSO_WM_TEMPLATE_CATEGORY" val="custom"/>
  <p:tag name="KSO_WM_TEMPLATE_INDEX" val="20202990"/>
  <p:tag name="KSO_WM_UNIT_LAYERLEVEL" val="1_1"/>
  <p:tag name="KSO_WM_TAG_VERSION" val="1.0"/>
  <p:tag name="KSO_WM_BEAUTIFY_FLAG" val="#wm#"/>
  <p:tag name="KSO_WM_UNIT_LINE_FORE_SCHEMECOLOR_INDEX_BRIGHTNESS" val="-0.25"/>
  <p:tag name="KSO_WM_UNIT_LINE_FORE_SCHEMECOLOR_INDEX" val="14"/>
  <p:tag name="KSO_WM_UNIT_LINE_FILL_TYPE" val="2"/>
  <p:tag name="KSO_WM_DIAGRAM_VIRTUALLY_FRAME" val="{&quot;height&quot;:220.74007874015751,&quot;left&quot;:350.2248031496063,&quot;top&quot;:154.3,&quot;width&quot;:545.9364566929132}"/>
</p:tagLst>
</file>

<file path=ppt/tags/tag233.xml><?xml version="1.0" encoding="utf-8"?>
<p:tagLst xmlns:p="http://schemas.openxmlformats.org/presentationml/2006/main">
  <p:tag name="KSO_WM_SLIDE_ID" val="custom20202990_7"/>
  <p:tag name="KSO_WM_TEMPLATE_SUBCATEGORY" val="17"/>
  <p:tag name="KSO_WM_TEMPLATE_MASTER_TYPE" val="1"/>
  <p:tag name="KSO_WM_TEMPLATE_COLOR_TYPE" val="1"/>
  <p:tag name="KSO_WM_SLIDE_TYPE" val="contents"/>
  <p:tag name="KSO_WM_SLIDE_SUBTYPE" val="diag"/>
  <p:tag name="KSO_WM_SLIDE_ITEM_CNT" val="7"/>
  <p:tag name="KSO_WM_SLIDE_INDEX" val="7"/>
  <p:tag name="KSO_WM_DIAGRAM_GROUP_CODE" val="l1-1"/>
  <p:tag name="KSO_WM_SLIDE_DIAGTYPE" val="l"/>
  <p:tag name="KSO_WM_TAG_VERSION" val="1.0"/>
  <p:tag name="KSO_WM_BEAUTIFY_FLAG" val="#wm#"/>
  <p:tag name="KSO_WM_TEMPLATE_CATEGORY" val="custom"/>
  <p:tag name="KSO_WM_TEMPLATE_INDEX" val="20202990"/>
  <p:tag name="KSO_WM_SLIDE_LAYOUT" val="a_l"/>
  <p:tag name="KSO_WM_SLIDE_LAYOUT_CNT" val="1_1"/>
  <p:tag name="KSO_WM_SLIDE_BACKGROUND_TYPE" val="general"/>
  <p:tag name="KSO_WM_SPECIAL_SOURCE" val="bdnull"/>
</p:tagLst>
</file>

<file path=ppt/tags/tag234.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37.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238.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23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4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46.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47.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248.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249.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52.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253.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25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5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5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5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5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61.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6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263.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264.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67.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268.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269.xml><?xml version="1.0" encoding="utf-8"?>
<p:tagLst xmlns:p="http://schemas.openxmlformats.org/presentationml/2006/main">
  <p:tag name="KSO_WM_BEAUTIFY_FLAG" val="#wm#"/>
  <p:tag name="KSO_WM_TEMPLATE_CATEGORY" val="diagram"/>
  <p:tag name="KSO_WM_TEMPLATE_INDEX" val="20220058"/>
  <p:tag name="KSO_WM_SPECIAL_SOURCE" val="bdnul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7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7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7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7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277.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27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已濒临页面容纳内容的上限，若还有更多内容，请酌情缩小字号，但我们不建议您的文本字号小于14磅，请您务必注意。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843_1*f*1"/>
  <p:tag name="KSO_WM_TEMPLATE_CATEGORY" val="diagram"/>
  <p:tag name="KSO_WM_TEMPLATE_INDEX" val="20212843"/>
  <p:tag name="KSO_WM_UNIT_LAYERLEVEL" val="1"/>
  <p:tag name="KSO_WM_TAG_VERSION" val="1.0"/>
  <p:tag name="KSO_WM_BEAUTIFY_FLAG" val="#wm#"/>
  <p:tag name="KSO_WM_UNIT_DEFAULT_FONT" val="14;20;2"/>
  <p:tag name="KSO_WM_UNIT_BLOCK" val="0"/>
  <p:tag name="KSO_WM_UNIT_VALUE" val="576"/>
  <p:tag name="KSO_WM_UNIT_SHOW_EDIT_AREA_INDICATION" val="1"/>
  <p:tag name="KSO_WM_CHIP_GROUPID" val="5e6b05596848fb12bee65ac8"/>
  <p:tag name="KSO_WM_CHIP_XID" val="5e6b05596848fb12bee65aca"/>
  <p:tag name="KSO_WM_UNIT_DEC_AREA_ID" val="8cb1ccbfd41a4f08aa021a2337e676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53f115901fe44f3787d5c3752471e8b4"/>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f644054ed1e2fb8092e"/>
  <p:tag name="KSO_WM_TEMPLATE_ASSEMBLE_GROUPID" val="60656f644054ed1e2fb8092e"/>
  <p:tag name="WM_BEAUTIFY_ZORDER_FLAG_TAG" val="3"/>
</p:tagLst>
</file>

<file path=ppt/tags/tag27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83.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284.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28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8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8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8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8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29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05577_2*l_h_i*1_1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DIAGRAM_VIRTUALLY_FRAME" val="{&quot;height&quot;:397.29133858267716,&quot;left&quot;:35.98054666633634,&quot;top&quot;:87.2,&quot;width&quot;:844.9694533336636}"/>
</p:tagLst>
</file>

<file path=ppt/tags/tag294.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5577_2*l_h_f*1_1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 name="KSO_WM_DIAGRAM_VIRTUALLY_FRAME" val="{&quot;height&quot;:397.29133858267716,&quot;left&quot;:35.98054666633634,&quot;top&quot;:87.2,&quot;width&quot;:844.9694533336636}"/>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05577_2*l_h_i*1_2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DIAGRAM_VIRTUALLY_FRAME" val="{&quot;height&quot;:397.29133858267716,&quot;left&quot;:35.98054666633634,&quot;top&quot;:87.2,&quot;width&quot;:844.9694533336636}"/>
</p:tagLst>
</file>

<file path=ppt/tags/tag296.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5577_2*l_h_f*1_2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 name="KSO_WM_DIAGRAM_VIRTUALLY_FRAME" val="{&quot;height&quot;:397.29133858267716,&quot;left&quot;:35.98054666633634,&quot;top&quot;:87.2,&quot;width&quot;:844.9694533336636}"/>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05577_2*l_h_i*1_3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DIAGRAM_VIRTUALLY_FRAME" val="{&quot;height&quot;:397.29133858267716,&quot;left&quot;:35.98054666633634,&quot;top&quot;:87.2,&quot;width&quot;:844.9694533336636}"/>
</p:tagLst>
</file>

<file path=ppt/tags/tag298.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5577_2*l_h_f*1_3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 name="KSO_WM_DIAGRAM_VIRTUALLY_FRAME" val="{&quot;height&quot;:397.29133858267716,&quot;left&quot;:35.98054666633634,&quot;top&quot;:87.2,&quot;width&quot;:844.9694533336636}"/>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05577_2*l_h_i*1_3_1"/>
  <p:tag name="KSO_WM_TEMPLATE_CATEGORY" val="diagram"/>
  <p:tag name="KSO_WM_TEMPLATE_INDEX" val="20205577"/>
  <p:tag name="KSO_WM_UNIT_LAYERLEVEL" val="1_1_1"/>
  <p:tag name="KSO_WM_TAG_VERSION" val="1.0"/>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DIAGRAM_VIRTUALLY_FRAME" val="{&quot;height&quot;:397.29133858267716,&quot;left&quot;:35.98054666633634,&quot;top&quot;:87.2,&quot;width&quot;:844.9694533336636}"/>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01.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04.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305.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30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0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0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0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1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313.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05577_2*l_h_i*1_1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05577_2*l_h_i*1_1_2"/>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05577_2*l_h_i*1_1_3"/>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10"/>
  <p:tag name="KSO_WM_UNIT_FILL_BACK_SCHEMECOLOR_INDEX_BRIGHTNESS" val="0"/>
  <p:tag name="KSO_WM_UNIT_FILL_BACK_SCHEMECOLOR_INDEX" val="14"/>
  <p:tag name="KSO_WM_UNIT_FILL_TYPE" val="2"/>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20205577_2*l_h_i*1_1_4"/>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18.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5577_2*l_h_f*1_1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05577_2*l_h_i*1_2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05577_2*l_h_i*1_2_2"/>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05577_2*l_h_i*1_2_3"/>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10"/>
  <p:tag name="KSO_WM_UNIT_FILL_BACK_SCHEMECOLOR_INDEX_BRIGHTNESS" val="0"/>
  <p:tag name="KSO_WM_UNIT_FILL_BACK_SCHEMECOLOR_INDEX" val="14"/>
  <p:tag name="KSO_WM_UNIT_FILL_TYPE" val="2"/>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20205577_2*l_h_i*1_2_4"/>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3.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5577_2*l_h_f*1_2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Lst>
</file>

<file path=ppt/tags/tag3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05577_2*l_h_i*1_3_1"/>
  <p:tag name="KSO_WM_TEMPLATE_CATEGORY" val="diagram"/>
  <p:tag name="KSO_WM_TEMPLATE_INDEX" val="20205577"/>
  <p:tag name="KSO_WM_UNIT_LAYERLEVEL" val="1_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05577_2*l_h_i*1_3_2"/>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05577_2*l_h_i*1_3_3"/>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10"/>
  <p:tag name="KSO_WM_UNIT_FILL_BACK_SCHEMECOLOR_INDEX_BRIGHTNESS" val="0"/>
  <p:tag name="KSO_WM_UNIT_FILL_BACK_SCHEMECOLOR_INDEX" val="14"/>
  <p:tag name="KSO_WM_UNIT_FILL_TYPE" val="2"/>
  <p:tag name="KSO_WM_UNIT_LINE_FORE_SCHEMECOLOR_INDEX_BRIGHTNESS" val="0"/>
  <p:tag name="KSO_WM_UNIT_LINE_FORE_SCHEMECOLOR_INDEX" val="10"/>
  <p:tag name="KSO_WM_UNIT_LINE_FILL_TYPE" val="2"/>
  <p:tag name="KSO_WM_UNIT_TEXT_FILL_FORE_SCHEMECOLOR_INDEX_BRIGHTNESS" val="0"/>
  <p:tag name="KSO_WM_UNIT_TEXT_FILL_FORE_SCHEMECOLOR_INDEX" val="2"/>
  <p:tag name="KSO_WM_UNIT_TEXT_FILL_TYPE" val="1"/>
</p:tagLst>
</file>

<file path=ppt/tags/tag3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20205577_2*l_h_i*1_3_4"/>
  <p:tag name="KSO_WM_TEMPLATE_CATEGORY" val="diagram"/>
  <p:tag name="KSO_WM_TEMPLATE_INDEX" val="20205577"/>
  <p:tag name="KSO_WM_UNIT_LAYERLEVEL" val="1_1_1"/>
  <p:tag name="KSO_WM_TAG_VERSION" val="1.0"/>
  <p:tag name="KSO_WM_BEAUTIFY_FLAG" val="#wm#"/>
  <p:tag name="KSO_WM_UNIT_FILL_FORE_SCHEMECOLOR_INDEX_BRIGHTNESS" val="0"/>
  <p:tag name="KSO_WM_UNIT_FILL_FORE_SCHEMECOLOR_INDEX" val="5"/>
  <p:tag name="KSO_WM_UNIT_FILL_BACK_SCHEMECOLOR_INDEX_BRIGHTNESS" val="0"/>
  <p:tag name="KSO_WM_UNIT_FILL_BACK_SCHEMECOLOR_INDEX" val="14"/>
  <p:tag name="KSO_WM_UNIT_FILL_TYPE" val="2"/>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28.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5577_2*l_h_f*1_3_1"/>
  <p:tag name="KSO_WM_TEMPLATE_CATEGORY" val="diagram"/>
  <p:tag name="KSO_WM_TEMPLATE_INDEX" val="20205577"/>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15"/>
  <p:tag name="KSO_WM_UNIT_TEXT_FILL_FORE_SCHEMECOLOR_INDEX" val="13"/>
  <p:tag name="KSO_WM_UNIT_TEXT_FILL_TYPE" val="1"/>
</p:tagLst>
</file>

<file path=ppt/tags/tag32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3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3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3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3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Lst>
</file>

<file path=ppt/tags/tag337.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1_2*m_h_i*1_1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339.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1_2*m_h_f*1_1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1"/>
  <p:tag name="KSO_WM_UNIT_ID" val="diagram20205831_2*m_h_i*1_1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5831_2*m_h_i*1_1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05831_2*m_h_i*1_1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5"/>
  <p:tag name="KSO_WM_UNIT_ID" val="diagram20205831_2*m_h_i*1_1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6"/>
  <p:tag name="KSO_WM_UNIT_ID" val="diagram20205831_2*m_h_i*1_1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1_2*m_h_i*1_2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346.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1_2*m_h_f*1_2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3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1"/>
  <p:tag name="KSO_WM_UNIT_ID" val="diagram20205831_2*m_h_i*1_2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3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5831_2*m_h_i*1_2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3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4"/>
  <p:tag name="KSO_WM_UNIT_ID" val="diagram20205831_2*m_h_i*1_2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5"/>
  <p:tag name="KSO_WM_UNIT_ID" val="diagram20205831_2*m_h_i*1_2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3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6"/>
  <p:tag name="KSO_WM_UNIT_ID" val="diagram20205831_2*m_h_i*1_2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3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05831_2*m_h_i*1_3_2"/>
  <p:tag name="KSO_WM_TEMPLATE_CATEGORY" val="diagram"/>
  <p:tag name="KSO_WM_TEMPLATE_INDEX" val="20205831"/>
  <p:tag name="KSO_WM_UNIT_LAYERLEVEL" val="1_1_1"/>
  <p:tag name="KSO_WM_TAG_VERSION" val="1.0"/>
  <p:tag name="KSO_WM_BEAUTIFY_FLAG" val="#wm#"/>
  <p:tag name="KSO_WM_UNIT_FILL_FORE_SCHEMECOLOR_INDEX_BRIGHTNESS" val="-0.05"/>
  <p:tag name="KSO_WM_UNIT_FILL_FORE_SCHEMECOLOR_INDEX" val="14"/>
  <p:tag name="KSO_WM_UNIT_FILL_TYPE" val="1"/>
  <p:tag name="KSO_WM_UNIT_LINE_FORE_SCHEMECOLOR_INDEX_BRIGHTNESS" val="-0.35"/>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353.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205831_2*m_h_f*1_3_1"/>
  <p:tag name="KSO_WM_TEMPLATE_CATEGORY" val="diagram"/>
  <p:tag name="KSO_WM_TEMPLATE_INDEX" val="20205831"/>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3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1"/>
  <p:tag name="KSO_WM_UNIT_ID" val="diagram20205831_2*m_h_i*1_3_1"/>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3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205831_2*m_h_i*1_3_3"/>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35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4"/>
  <p:tag name="KSO_WM_UNIT_ID" val="diagram20205831_2*m_h_i*1_3_4"/>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3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5"/>
  <p:tag name="KSO_WM_UNIT_ID" val="diagram20205831_2*m_h_i*1_3_5"/>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6"/>
  <p:tag name="KSO_WM_UNIT_ID" val="diagram20205831_2*m_h_i*1_3_6"/>
  <p:tag name="KSO_WM_TEMPLATE_CATEGORY" val="diagram"/>
  <p:tag name="KSO_WM_TEMPLATE_INDEX" val="20205831"/>
  <p:tag name="KSO_WM_UNIT_LAYERLEVEL" val="1_1_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35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6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6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6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6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367.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36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369.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0.xml><?xml version="1.0" encoding="utf-8"?>
<p:tagLst xmlns:p="http://schemas.openxmlformats.org/presentationml/2006/main">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405_7*e*1"/>
  <p:tag name="KSO_WM_TEMPLATE_CATEGORY" val="custom"/>
  <p:tag name="KSO_WM_TEMPLATE_INDEX" val="20204405"/>
  <p:tag name="KSO_WM_UNIT_LAYERLEVEL" val="1"/>
  <p:tag name="KSO_WM_TAG_VERSION" val="1.0"/>
  <p:tag name="KSO_WM_BEAUTIFY_FLAG" val="#wm#"/>
  <p:tag name="KSO_WM_UNIT_PRESET_TEXT" val="01"/>
  <p:tag name="KSO_WM_UNIT_TEXT_FILL_FORE_SCHEMECOLOR_INDEX_BRIGHTNESS" val="0"/>
  <p:tag name="KSO_WM_UNIT_TEXT_FILL_FORE_SCHEMECOLOR_INDEX" val="5"/>
  <p:tag name="KSO_WM_UNIT_TEXT_FILL_TYPE" val="1"/>
</p:tagLst>
</file>

<file path=ppt/tags/tag3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405_7*i*1"/>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4405_7*i*2"/>
  <p:tag name="KSO_WM_TEMPLATE_CATEGORY" val="custom"/>
  <p:tag name="KSO_WM_TEMPLATE_INDEX" val="20204405"/>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73.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05_7*a*1"/>
  <p:tag name="KSO_WM_TEMPLATE_CATEGORY" val="custom"/>
  <p:tag name="KSO_WM_TEMPLATE_INDEX" val="20204405"/>
  <p:tag name="KSO_WM_UNIT_LAYERLEVEL" val="1"/>
  <p:tag name="KSO_WM_TAG_VERSION" val="1.0"/>
  <p:tag name="KSO_WM_BEAUTIFY_FLAG" val="#wm#"/>
  <p:tag name="KSO_WM_UNIT_PRESET_TEXT" val="单击此处添加标题"/>
  <p:tag name="KSO_WM_UNIT_TEXT_FILL_FORE_SCHEMECOLOR_INDEX_BRIGHTNESS" val="0.15"/>
  <p:tag name="KSO_WM_UNIT_TEXT_FILL_FORE_SCHEMECOLOR_INDEX" val="13"/>
  <p:tag name="KSO_WM_UNIT_TEXT_FILL_TYPE" val="1"/>
</p:tagLst>
</file>

<file path=ppt/tags/tag374.xml><?xml version="1.0" encoding="utf-8"?>
<p:tagLst xmlns:p="http://schemas.openxmlformats.org/presentationml/2006/main">
  <p:tag name="KSO_WM_SLIDE_ID" val="custom2020440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405"/>
  <p:tag name="KSO_WM_SLIDE_LAYOUT" val="a_b_e"/>
  <p:tag name="KSO_WM_SLIDE_LAYOUT_CNT" val="1_1_1"/>
  <p:tag name="KSO_WM_SPECIAL_SOURCE" val="bdnull"/>
</p:tagLst>
</file>

<file path=ppt/tags/tag3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7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7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7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38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38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384.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8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8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2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8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38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8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20058_1*i*1"/>
  <p:tag name="KSO_WM_TEMPLATE_CATEGORY" val="diagram"/>
  <p:tag name="KSO_WM_TEMPLATE_INDEX" val="20220058"/>
  <p:tag name="KSO_WM_UNIT_LAYERLEVEL" val="1"/>
  <p:tag name="KSO_WM_TAG_VERSION" val="1.0"/>
  <p:tag name="KSO_WM_BEAUTIFY_FLAG" val="#wm#"/>
  <p:tag name="KSO_WM_UNIT_BLOCK" val="0"/>
  <p:tag name="KSO_WM_UNIT_SM_LIMIT_TYPE" val="0"/>
  <p:tag name="KSO_WM_UNIT_DEC_AREA_ID" val="401453a90b9f4fd5b1215058b8a2f2e8"/>
  <p:tag name="KSO_WM_UNIT_DECORATE_INFO" val="{&quot;ReferentInfo&quot;:{&quot;Id&quot;:&quot;2d2094633d9c481aa0d84a95a0159686&quot;,&quot;X&quot;:{&quot;Pos&quot;:1},&quot;Y&quot;:{&quot;Pos&quot;:2}},&quot;DecorateInfoX&quot;:{&quot;Pos&quot;:1,&quot;IsAbs&quot;:true},&quot;DecorateInfoY&quot;:{&quot;Pos&quot;:0,&quot;IsAbs&quot;:true},&quot;DecorateInfoW&quot;:{&quot;IsAbs&quot;:true},&quot;DecorateInfoH&quot;:{&quot;IsAbs&quot;:true},&quot;whChangeMode&quot;:0}"/>
  <p:tag name="KSO_WM_UNIT_LINE_FORE_SCHEMECOLOR_INDEX_BRIGHTNESS" val="0"/>
  <p:tag name="KSO_WM_UNIT_LINE_FORE_SCHEMECOLOR_INDEX" val="5"/>
  <p:tag name="KSO_WM_UNIT_LINE_FILL_TYPE" val="2"/>
  <p:tag name="WM_BEAUTIFY_ZORDER_FLAG_TAG" val="1"/>
</p:tagLst>
</file>

<file path=ppt/tags/tag392.xml><?xml version="1.0" encoding="utf-8"?>
<p:tagLst xmlns:p="http://schemas.openxmlformats.org/presentationml/2006/main">
  <p:tag name="KSO_WM_UNIT_ISCONTENTSTITLE" val="0"/>
  <p:tag name="KSO_WM_UNIT_ISNUMDGMTITLE" val="0"/>
  <p:tag name="KSO_WM_UNIT_PRESET_TEXT" val="线型上下导航版"/>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diagram20220058_1*a*1"/>
  <p:tag name="KSO_WM_TEMPLATE_CATEGORY" val="diagram"/>
  <p:tag name="KSO_WM_TEMPLATE_INDEX" val="20220058"/>
  <p:tag name="KSO_WM_UNIT_LAYERLEVEL" val="1"/>
  <p:tag name="KSO_WM_TAG_VERSION" val="1.0"/>
  <p:tag name="KSO_WM_BEAUTIFY_FLAG" val="#wm#"/>
  <p:tag name="KSO_WM_UNIT_VALUE" val="27"/>
  <p:tag name="KSO_WM_UNIT_BLOCK" val="0"/>
  <p:tag name="KSO_WM_UNIT_SM_LIMIT_TYPE" val="2"/>
  <p:tag name="KSO_WM_UNIT_DEC_AREA_ID" val="2d2094633d9c481aa0d84a95a01596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TEXT_FILL_FORE_SCHEMECOLOR_INDEX_BRIGHTNESS" val="0"/>
  <p:tag name="KSO_WM_UNIT_TEXT_FILL_FORE_SCHEMECOLOR_INDEX" val="13"/>
  <p:tag name="KSO_WM_UNIT_TEXT_FILL_TYPE" val="1"/>
  <p:tag name="WM_BEAUTIFY_ZORDER_FLAG_TAG" val="2"/>
</p:tagLst>
</file>

<file path=ppt/tags/tag39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315_1*f*1"/>
  <p:tag name="KSO_WM_TEMPLATE_CATEGORY" val="diagram"/>
  <p:tag name="KSO_WM_TEMPLATE_INDEX" val="20207315"/>
  <p:tag name="KSO_WM_UNIT_LAYERLEVEL" val="1"/>
  <p:tag name="KSO_WM_TAG_VERSION" val="1.0"/>
  <p:tag name="KSO_WM_BEAUTIFY_FLAG" val="#wm#"/>
  <p:tag name="KSO_WM_UNIT_DEFAULT_FONT" val="14;20;2"/>
  <p:tag name="KSO_WM_UNIT_BLOCK" val="0"/>
  <p:tag name="KSO_WM_UNIT_VALUE" val="290"/>
  <p:tag name="KSO_WM_UNIT_SHOW_EDIT_AREA_INDICATION" val="1"/>
  <p:tag name="KSO_WM_CHIP_GROUPID" val="5e6b05596848fb12bee65ac8"/>
  <p:tag name="KSO_WM_CHIP_XID" val="5e6b05596848fb12bee65aca"/>
  <p:tag name="KSO_WM_UNIT_DEC_AREA_ID" val="3462bde237c543c58b90892aede91ea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dc8ab5172452436899286f2808371cac"/>
  <p:tag name="KSO_WM_UNIT_TEXT_FILL_FORE_SCHEMECOLOR_INDEX_BRIGHTNESS" val="0.25"/>
  <p:tag name="KSO_WM_UNIT_TEXT_FILL_FORE_SCHEMECOLOR_INDEX" val="13"/>
  <p:tag name="KSO_WM_UNIT_TEXT_FILL_TYPE" val="1"/>
  <p:tag name="KSO_WM_TEMPLATE_ASSEMBLE_XID" val="6130c4e08b5cc6c91112a571"/>
  <p:tag name="KSO_WM_TEMPLATE_ASSEMBLE_GROUPID" val="6130c4e08b5cc6c91112a571"/>
  <p:tag name="WM_BEAUTIFY_ZORDER_FLAG_TAG" val="4"/>
</p:tagLst>
</file>

<file path=ppt/tags/tag394.xml><?xml version="1.0" encoding="utf-8"?>
<p:tagLst xmlns:p="http://schemas.openxmlformats.org/presentationml/2006/main">
  <p:tag name="KSO_WM_SLIDE_ID" val="diagram20220058_1"/>
  <p:tag name="KSO_WM_TEMPLATE_SUBCATEGORY" val="25"/>
  <p:tag name="KSO_WM_TEMPLATE_MASTER_TYPE" val="0"/>
  <p:tag name="KSO_WM_TEMPLATE_COLOR_TYPE" val="0"/>
  <p:tag name="KSO_WM_SLIDE_ITEM_CNT" val="0"/>
  <p:tag name="KSO_WM_SLIDE_INDEX" val="1"/>
  <p:tag name="KSO_WM_TAG_VERSION" val="1.0"/>
  <p:tag name="KSO_WM_BEAUTIFY_FLAG" val="#wm#"/>
  <p:tag name="KSO_WM_TEMPLATE_CATEGORY" val="diagram"/>
  <p:tag name="KSO_WM_TEMPLATE_INDEX" val="20220058"/>
  <p:tag name="KSO_WM_SLIDE_LAYOUT" val="a_d"/>
  <p:tag name="KSO_WM_SLIDE_LAYOUT_CNT" val="1_1"/>
  <p:tag name="KSO_WM_SLIDE_TYPE" val="text"/>
  <p:tag name="KSO_WM_SLIDE_SUBTYPE" val="picTxt"/>
  <p:tag name="KSO_WM_SLIDE_LAYOUTTYPE" val="topbottom"/>
  <p:tag name="KSO_WM_SLIDE_SIZE" val="888*504"/>
  <p:tag name="KSO_WM_SLIDE_POSITION" val="36*12"/>
  <p:tag name="KSO_WM_SLIDE_LAYOUT_INFO" val="{&quot;backgroundInfo&quot;:[{&quot;bottom&quot;:0,&quot;bottomAbs&quot;:false,&quot;left&quot;:0,&quot;leftAbs&quot;:false,&quot;right&quot;:0,&quot;rightAbs&quot;:false,&quot;top&quot;:0,&quot;topAbs&quot;:false,&quot;type&quot;:&quot;general&quot;}],&quot;id&quot;:&quot;2024-10-28T09:55:11&quot;,&quot;maxSize&quot;:{&quot;size1&quot;:20},&quot;minSize&quot;:{&quot;size1&quot;:11.2},&quot;normalSize&quot;:{&quot;size1&quot;:11.2},&quot;subLayout&quot;:[{&quot;id&quot;:&quot;2024-10-28T09:55:11&quot;,&quot;margin&quot;:{&quot;bottom&quot;:0.025999998673796654,&quot;left&quot;:1.2699999809265137,&quot;right&quot;:1.2699999809265137,&quot;top&quot;:0.4230000376701355},&quot;type&quot;:0},{&quot;id&quot;:&quot;2024-10-28T09:55:11&quot;,&quot;margin&quot;:{&quot;bottom&quot;:0.847000002861023,&quot;left&quot;:1.2699999809265137,&quot;right&quot;:1.2699999809265137,&quot;top&quot;:1.2699999809265137},&quot;type&quot;:0}],&quot;type&quot;:0}"/>
  <p:tag name="KSO_WM_SLIDE_RATIO" val="1.777778"/>
  <p:tag name="KSO_WM_SLIDE_BACKGROUND" val="[&quot;general&quot;]"/>
  <p:tag name="KSO_WM_SLIDE_BACKGROUND_TYPE" val="general"/>
  <p:tag name="KSO_WM_SPECIAL_SOURCE" val="bdnull"/>
</p:tagLst>
</file>

<file path=ppt/tags/tag395.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4405_36*a*1"/>
  <p:tag name="KSO_WM_TEMPLATE_CATEGORY" val="custom"/>
  <p:tag name="KSO_WM_TEMPLATE_INDEX" val="20204405"/>
  <p:tag name="KSO_WM_UNIT_LAYERLEVEL" val="1"/>
  <p:tag name="KSO_WM_TAG_VERSION" val="1.0"/>
  <p:tag name="KSO_WM_BEAUTIFY_FLAG" val="#wm#"/>
  <p:tag name="KSO_WM_UNIT_PRESET_TEXT" val="谢谢聆听"/>
  <p:tag name="KSO_WM_UNIT_TEXT_FILL_FORE_SCHEMECOLOR_INDEX_BRIGHTNESS" val="0.15"/>
  <p:tag name="KSO_WM_UNIT_TEXT_FILL_FORE_SCHEMECOLOR_INDEX" val="13"/>
  <p:tag name="KSO_WM_UNIT_TEXT_FILL_TYPE" val="1"/>
</p:tagLst>
</file>

<file path=ppt/tags/tag396.xml><?xml version="1.0" encoding="utf-8"?>
<p:tagLst xmlns:p="http://schemas.openxmlformats.org/presentationml/2006/main">
  <p:tag name="KSO_WM_SLIDE_ID" val="custom20204405_36"/>
  <p:tag name="KSO_WM_TEMPLATE_SUBCATEGORY" val="0"/>
  <p:tag name="KSO_WM_TEMPLATE_MASTER_TYPE" val="1"/>
  <p:tag name="KSO_WM_TEMPLATE_COLOR_TYPE" val="1"/>
  <p:tag name="KSO_WM_SLIDE_TYPE" val="endPage"/>
  <p:tag name="KSO_WM_SLIDE_SUBTYPE" val="pureTxt"/>
  <p:tag name="KSO_WM_SLIDE_ITEM_CNT" val="0"/>
  <p:tag name="KSO_WM_SLIDE_INDEX" val="36"/>
  <p:tag name="KSO_WM_TAG_VERSION" val="1.0"/>
  <p:tag name="KSO_WM_BEAUTIFY_FLAG" val="#wm#"/>
  <p:tag name="KSO_WM_TEMPLATE_CATEGORY" val="custom"/>
  <p:tag name="KSO_WM_TEMPLATE_INDEX" val="20204405"/>
  <p:tag name="KSO_WM_SLIDE_LAYOUT" val="a_b"/>
  <p:tag name="KSO_WM_SLIDE_LAYOUT_CNT" val="1_1"/>
  <p:tag name="KSO_WM_SPECIAL_SOURCE" val="bdnull"/>
</p:tagLst>
</file>

<file path=ppt/tags/tag397.xml><?xml version="1.0" encoding="utf-8"?>
<p:tagLst xmlns:p="http://schemas.openxmlformats.org/presentationml/2006/main">
  <p:tag name="commondata" val="eyJoZGlkIjoiYTIwZDVkNzA0MzM2MzJiNjhlN2Q0MTE3Yzg0OTcyYzYifQ=="/>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E5F5FF"/>
      </a:dk2>
      <a:lt2>
        <a:srgbClr val="FFFFFF"/>
      </a:lt2>
      <a:accent1>
        <a:srgbClr val="6FC7FF"/>
      </a:accent1>
      <a:accent2>
        <a:srgbClr val="8CB5E5"/>
      </a:accent2>
      <a:accent3>
        <a:srgbClr val="A9A4CC"/>
      </a:accent3>
      <a:accent4>
        <a:srgbClr val="C592B2"/>
      </a:accent4>
      <a:accent5>
        <a:srgbClr val="E28199"/>
      </a:accent5>
      <a:accent6>
        <a:srgbClr val="FF6F7F"/>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3194</Words>
  <Application>WPS 表格</Application>
  <PresentationFormat>宽屏</PresentationFormat>
  <Paragraphs>147</Paragraphs>
  <Slides>19</Slides>
  <Notes>0</Notes>
  <HiddenSlides>0</HiddenSlides>
  <MMClips>0</MMClips>
  <ScaleCrop>false</ScaleCrop>
  <HeadingPairs>
    <vt:vector size="6" baseType="variant">
      <vt:variant>
        <vt:lpstr>已用的字体</vt:lpstr>
      </vt:variant>
      <vt:variant>
        <vt:i4>34</vt:i4>
      </vt:variant>
      <vt:variant>
        <vt:lpstr>主题</vt:lpstr>
      </vt:variant>
      <vt:variant>
        <vt:i4>2</vt:i4>
      </vt:variant>
      <vt:variant>
        <vt:lpstr>幻灯片标题</vt:lpstr>
      </vt:variant>
      <vt:variant>
        <vt:i4>19</vt:i4>
      </vt:variant>
    </vt:vector>
  </HeadingPairs>
  <TitlesOfParts>
    <vt:vector size="55" baseType="lpstr">
      <vt:lpstr>Arial</vt:lpstr>
      <vt:lpstr>宋体</vt:lpstr>
      <vt:lpstr>Wingdings</vt:lpstr>
      <vt:lpstr>微软雅黑</vt:lpstr>
      <vt:lpstr>汉仪旗黑</vt:lpstr>
      <vt:lpstr>汉仪旗黑-85S</vt:lpstr>
      <vt:lpstr>汉仪中黑KW</vt:lpstr>
      <vt:lpstr>汉仪旗黑-85S</vt:lpstr>
      <vt:lpstr>Segoe UI</vt:lpstr>
      <vt:lpstr>宋体</vt:lpstr>
      <vt:lpstr>Arial Unicode MS</vt:lpstr>
      <vt:lpstr>汉仪书宋二KW</vt:lpstr>
      <vt:lpstr>Arial Black</vt:lpstr>
      <vt:lpstr>Calibri</vt:lpstr>
      <vt:lpstr>Helvetica Neue</vt:lpstr>
      <vt:lpstr>微软雅黑</vt:lpstr>
      <vt:lpstr>汉仪旗黑-85S</vt:lpstr>
      <vt:lpstr>苹方-简</vt:lpstr>
      <vt:lpstr>汉仪旗黑KW</vt:lpstr>
      <vt:lpstr>Hiragino Sans GB W3</vt:lpstr>
      <vt:lpstr>Apple Chancery</vt:lpstr>
      <vt:lpstr>Avenir Next Condensed Medium</vt:lpstr>
      <vt:lpstr>Avenir Next Condensed Ultra Light Italic</vt:lpstr>
      <vt:lpstr>Avenir Next Condensed Ultra Light</vt:lpstr>
      <vt:lpstr>Avenir Next Condensed Italic</vt:lpstr>
      <vt:lpstr>Avenir Next Condensed Regular</vt:lpstr>
      <vt:lpstr>Arial Regular</vt:lpstr>
      <vt:lpstr>Bodoni 72 Oldstyle Book</vt:lpstr>
      <vt:lpstr>Chalkboard Regular</vt:lpstr>
      <vt:lpstr>BM Hanna 11yrs Old</vt:lpstr>
      <vt:lpstr>Arial Rounded MT Bold</vt:lpstr>
      <vt:lpstr>Al Nile Regular</vt:lpstr>
      <vt:lpstr>华文楷体</vt:lpstr>
      <vt:lpstr>汉仪粗仿宋简</vt:lpstr>
      <vt:lpstr>Office 主题​​</vt:lpstr>
      <vt:lpstr>1_Office 主题​​</vt:lpstr>
      <vt:lpstr>平鲁区推进社会独立型煤炭洗选企业产业升级工作方案</vt:lpstr>
      <vt:lpstr>PowerPoint 演示文稿</vt:lpstr>
      <vt:lpstr>平鲁区推进社会独立型煤炭洗选企业产业升级工作方案</vt:lpstr>
      <vt:lpstr>PowerPoint 演示文稿</vt:lpstr>
      <vt:lpstr>指导思想</vt:lpstr>
      <vt:lpstr>PowerPoint 演示文稿</vt:lpstr>
      <vt:lpstr>组织机构</vt:lpstr>
      <vt:lpstr>组织机构</vt:lpstr>
      <vt:lpstr>PowerPoint 演示文稿</vt:lpstr>
      <vt:lpstr>主要任务</vt:lpstr>
      <vt:lpstr>PowerPoint 演示文稿</vt:lpstr>
      <vt:lpstr>工作步骤</vt:lpstr>
      <vt:lpstr>PowerPoint 演示文稿</vt:lpstr>
      <vt:lpstr>PowerPoint 演示文稿</vt:lpstr>
      <vt:lpstr>PowerPoint 演示文稿</vt:lpstr>
      <vt:lpstr>相关要求</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zhanghuimin</cp:lastModifiedBy>
  <cp:revision>9</cp:revision>
  <dcterms:created xsi:type="dcterms:W3CDTF">2024-10-28T11:39:44Z</dcterms:created>
  <dcterms:modified xsi:type="dcterms:W3CDTF">2024-10-28T11:39:44Z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2052-6.10.1.8873</vt:lpwstr>
  </property>
  <property fmtid="{D5CDD505-2E9C-101B-9397-08002B2CF9AE}" pid="3" name="ICV">
    <vt:lpwstr/>
  </property>
</Properties>
</file>